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5"/>
  </p:sldMasterIdLst>
  <p:notesMasterIdLst>
    <p:notesMasterId r:id="rId36"/>
  </p:notesMasterIdLst>
  <p:handoutMasterIdLst>
    <p:handoutMasterId r:id="rId37"/>
  </p:handoutMasterIdLst>
  <p:sldIdLst>
    <p:sldId id="345" r:id="rId6"/>
    <p:sldId id="348" r:id="rId7"/>
    <p:sldId id="397" r:id="rId8"/>
    <p:sldId id="367" r:id="rId9"/>
    <p:sldId id="398" r:id="rId10"/>
    <p:sldId id="391" r:id="rId11"/>
    <p:sldId id="392" r:id="rId12"/>
    <p:sldId id="393" r:id="rId13"/>
    <p:sldId id="372" r:id="rId14"/>
    <p:sldId id="381" r:id="rId15"/>
    <p:sldId id="388" r:id="rId16"/>
    <p:sldId id="387" r:id="rId17"/>
    <p:sldId id="386" r:id="rId18"/>
    <p:sldId id="385" r:id="rId19"/>
    <p:sldId id="384" r:id="rId20"/>
    <p:sldId id="383" r:id="rId21"/>
    <p:sldId id="382" r:id="rId22"/>
    <p:sldId id="380" r:id="rId23"/>
    <p:sldId id="379" r:id="rId24"/>
    <p:sldId id="378" r:id="rId25"/>
    <p:sldId id="377" r:id="rId26"/>
    <p:sldId id="389" r:id="rId27"/>
    <p:sldId id="394" r:id="rId28"/>
    <p:sldId id="395" r:id="rId29"/>
    <p:sldId id="396" r:id="rId30"/>
    <p:sldId id="375" r:id="rId31"/>
    <p:sldId id="374" r:id="rId32"/>
    <p:sldId id="373" r:id="rId33"/>
    <p:sldId id="370" r:id="rId34"/>
    <p:sldId id="353" r:id="rId3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5">
          <p15:clr>
            <a:srgbClr val="A4A3A4"/>
          </p15:clr>
        </p15:guide>
        <p15:guide id="2" orient="horz" pos="3292">
          <p15:clr>
            <a:srgbClr val="A4A3A4"/>
          </p15:clr>
        </p15:guide>
        <p15:guide id="3" orient="horz" pos="794">
          <p15:clr>
            <a:srgbClr val="A4A3A4"/>
          </p15:clr>
        </p15:guide>
        <p15:guide id="4" pos="2879">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D84"/>
    <a:srgbClr val="45BFDA"/>
    <a:srgbClr val="99A9D7"/>
    <a:srgbClr val="BCD366"/>
    <a:srgbClr val="11ACDD"/>
    <a:srgbClr val="01B6ED"/>
    <a:srgbClr val="0099CC"/>
    <a:srgbClr val="A5C94B"/>
    <a:srgbClr val="F39524"/>
    <a:srgbClr val="C3C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1" autoAdjust="0"/>
    <p:restoredTop sz="88166" autoAdjust="0"/>
  </p:normalViewPr>
  <p:slideViewPr>
    <p:cSldViewPr snapToGrid="0">
      <p:cViewPr varScale="1">
        <p:scale>
          <a:sx n="102" d="100"/>
          <a:sy n="102" d="100"/>
        </p:scale>
        <p:origin x="1836" y="96"/>
      </p:cViewPr>
      <p:guideLst>
        <p:guide orient="horz" pos="1025"/>
        <p:guide orient="horz" pos="3292"/>
        <p:guide orient="horz" pos="794"/>
        <p:guide pos="2879"/>
      </p:guideLst>
    </p:cSldViewPr>
  </p:slideViewPr>
  <p:outlineViewPr>
    <p:cViewPr>
      <p:scale>
        <a:sx n="33" d="100"/>
        <a:sy n="33" d="100"/>
      </p:scale>
      <p:origin x="312"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57" d="100"/>
          <a:sy n="57" d="100"/>
        </p:scale>
        <p:origin x="-3216" y="-101"/>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A5240-2C40-45DF-A9E9-A783BBBA1B89}" type="doc">
      <dgm:prSet loTypeId="urn:microsoft.com/office/officeart/2005/8/layout/venn3" loCatId="relationship" qsTypeId="urn:microsoft.com/office/officeart/2005/8/quickstyle/3d3" qsCatId="3D" csTypeId="urn:microsoft.com/office/officeart/2005/8/colors/accent1_2" csCatId="accent1" phldr="1"/>
      <dgm:spPr/>
      <dgm:t>
        <a:bodyPr/>
        <a:lstStyle/>
        <a:p>
          <a:endParaRPr lang="en-AU"/>
        </a:p>
      </dgm:t>
    </dgm:pt>
    <dgm:pt modelId="{35706570-4548-4734-978A-B242F9B36249}">
      <dgm:prSet phldrT="[Text]"/>
      <dgm:spPr/>
      <dgm:t>
        <a:bodyPr/>
        <a:lstStyle/>
        <a:p>
          <a:r>
            <a:rPr lang="en-AU" dirty="0" smtClean="0"/>
            <a:t>Medical Board of Australia</a:t>
          </a:r>
          <a:endParaRPr lang="en-AU" dirty="0"/>
        </a:p>
      </dgm:t>
    </dgm:pt>
    <dgm:pt modelId="{80AC85A3-B757-41AE-9AFE-72214D1B6164}" type="parTrans" cxnId="{A9617A76-CF9B-4CC5-8994-85FA6ED3F19B}">
      <dgm:prSet/>
      <dgm:spPr/>
      <dgm:t>
        <a:bodyPr/>
        <a:lstStyle/>
        <a:p>
          <a:endParaRPr lang="en-AU"/>
        </a:p>
      </dgm:t>
    </dgm:pt>
    <dgm:pt modelId="{C5C91362-3A10-4F7C-AF27-9361D41E5608}" type="sibTrans" cxnId="{A9617A76-CF9B-4CC5-8994-85FA6ED3F19B}">
      <dgm:prSet/>
      <dgm:spPr/>
      <dgm:t>
        <a:bodyPr/>
        <a:lstStyle/>
        <a:p>
          <a:endParaRPr lang="en-AU"/>
        </a:p>
      </dgm:t>
    </dgm:pt>
    <dgm:pt modelId="{C08E62DD-5761-4182-8477-4244A1171993}">
      <dgm:prSet phldrT="[Text]"/>
      <dgm:spPr/>
      <dgm:t>
        <a:bodyPr/>
        <a:lstStyle/>
        <a:p>
          <a:r>
            <a:rPr lang="en-AU" dirty="0" smtClean="0"/>
            <a:t>Medical Board of Queensland</a:t>
          </a:r>
        </a:p>
        <a:p>
          <a:r>
            <a:rPr lang="en-AU" dirty="0" smtClean="0"/>
            <a:t>and AHPRA </a:t>
          </a:r>
          <a:endParaRPr lang="en-AU" dirty="0"/>
        </a:p>
      </dgm:t>
    </dgm:pt>
    <dgm:pt modelId="{539FA959-F192-46D2-AA4C-157F03DCEC17}" type="parTrans" cxnId="{76D3C0EB-FEBE-4947-B383-76ED6132A6F4}">
      <dgm:prSet/>
      <dgm:spPr/>
      <dgm:t>
        <a:bodyPr/>
        <a:lstStyle/>
        <a:p>
          <a:endParaRPr lang="en-AU"/>
        </a:p>
      </dgm:t>
    </dgm:pt>
    <dgm:pt modelId="{9007D5CD-6438-44DE-A9E5-168EC39515F3}" type="sibTrans" cxnId="{76D3C0EB-FEBE-4947-B383-76ED6132A6F4}">
      <dgm:prSet/>
      <dgm:spPr/>
      <dgm:t>
        <a:bodyPr/>
        <a:lstStyle/>
        <a:p>
          <a:endParaRPr lang="en-AU"/>
        </a:p>
      </dgm:t>
    </dgm:pt>
    <dgm:pt modelId="{33B30DD4-9C96-447F-81F9-56F0136B2C8D}">
      <dgm:prSet phldrT="[Text]"/>
      <dgm:spPr/>
      <dgm:t>
        <a:bodyPr/>
        <a:lstStyle/>
        <a:p>
          <a:r>
            <a:rPr lang="en-AU" dirty="0" smtClean="0"/>
            <a:t>Office of the Health Ombudsman</a:t>
          </a:r>
          <a:endParaRPr lang="en-AU" dirty="0"/>
        </a:p>
      </dgm:t>
    </dgm:pt>
    <dgm:pt modelId="{8374E81C-6613-4642-B627-38B2A3C3938D}" type="parTrans" cxnId="{04A83EF4-CACB-41BF-BB4D-B6E2963A38D1}">
      <dgm:prSet/>
      <dgm:spPr/>
      <dgm:t>
        <a:bodyPr/>
        <a:lstStyle/>
        <a:p>
          <a:endParaRPr lang="en-AU"/>
        </a:p>
      </dgm:t>
    </dgm:pt>
    <dgm:pt modelId="{539AAA18-8F02-4352-AB45-65265D9191D5}" type="sibTrans" cxnId="{04A83EF4-CACB-41BF-BB4D-B6E2963A38D1}">
      <dgm:prSet/>
      <dgm:spPr/>
      <dgm:t>
        <a:bodyPr/>
        <a:lstStyle/>
        <a:p>
          <a:endParaRPr lang="en-AU"/>
        </a:p>
      </dgm:t>
    </dgm:pt>
    <dgm:pt modelId="{ADDA5DF1-7666-40AA-83E0-C94A15485F6B}" type="pres">
      <dgm:prSet presAssocID="{731A5240-2C40-45DF-A9E9-A783BBBA1B89}" presName="Name0" presStyleCnt="0">
        <dgm:presLayoutVars>
          <dgm:dir/>
          <dgm:resizeHandles val="exact"/>
        </dgm:presLayoutVars>
      </dgm:prSet>
      <dgm:spPr/>
      <dgm:t>
        <a:bodyPr/>
        <a:lstStyle/>
        <a:p>
          <a:endParaRPr lang="en-AU"/>
        </a:p>
      </dgm:t>
    </dgm:pt>
    <dgm:pt modelId="{95109AAE-D1F9-4EAC-A7D5-32150EA346FD}" type="pres">
      <dgm:prSet presAssocID="{35706570-4548-4734-978A-B242F9B36249}" presName="Name5" presStyleLbl="vennNode1" presStyleIdx="0" presStyleCnt="3">
        <dgm:presLayoutVars>
          <dgm:bulletEnabled val="1"/>
        </dgm:presLayoutVars>
      </dgm:prSet>
      <dgm:spPr/>
      <dgm:t>
        <a:bodyPr/>
        <a:lstStyle/>
        <a:p>
          <a:endParaRPr lang="en-AU"/>
        </a:p>
      </dgm:t>
    </dgm:pt>
    <dgm:pt modelId="{E972EA34-5369-4FCE-BCB7-49DB05B8721D}" type="pres">
      <dgm:prSet presAssocID="{C5C91362-3A10-4F7C-AF27-9361D41E5608}" presName="space" presStyleCnt="0"/>
      <dgm:spPr/>
    </dgm:pt>
    <dgm:pt modelId="{6E1FB4C6-76C7-4686-AB17-EE09872B659B}" type="pres">
      <dgm:prSet presAssocID="{C08E62DD-5761-4182-8477-4244A1171993}" presName="Name5" presStyleLbl="vennNode1" presStyleIdx="1" presStyleCnt="3" custLinFactNeighborY="-270">
        <dgm:presLayoutVars>
          <dgm:bulletEnabled val="1"/>
        </dgm:presLayoutVars>
      </dgm:prSet>
      <dgm:spPr/>
      <dgm:t>
        <a:bodyPr/>
        <a:lstStyle/>
        <a:p>
          <a:endParaRPr lang="en-AU"/>
        </a:p>
      </dgm:t>
    </dgm:pt>
    <dgm:pt modelId="{5F0C6010-23D4-48F1-90E5-58CBCE21808A}" type="pres">
      <dgm:prSet presAssocID="{9007D5CD-6438-44DE-A9E5-168EC39515F3}" presName="space" presStyleCnt="0"/>
      <dgm:spPr/>
    </dgm:pt>
    <dgm:pt modelId="{BC984C57-D12C-48B4-A902-EA65195A7815}" type="pres">
      <dgm:prSet presAssocID="{33B30DD4-9C96-447F-81F9-56F0136B2C8D}" presName="Name5" presStyleLbl="vennNode1" presStyleIdx="2" presStyleCnt="3">
        <dgm:presLayoutVars>
          <dgm:bulletEnabled val="1"/>
        </dgm:presLayoutVars>
      </dgm:prSet>
      <dgm:spPr/>
      <dgm:t>
        <a:bodyPr/>
        <a:lstStyle/>
        <a:p>
          <a:endParaRPr lang="en-AU"/>
        </a:p>
      </dgm:t>
    </dgm:pt>
  </dgm:ptLst>
  <dgm:cxnLst>
    <dgm:cxn modelId="{3CC6DABF-CB27-427C-B987-074C61886168}" type="presOf" srcId="{35706570-4548-4734-978A-B242F9B36249}" destId="{95109AAE-D1F9-4EAC-A7D5-32150EA346FD}" srcOrd="0" destOrd="0" presId="urn:microsoft.com/office/officeart/2005/8/layout/venn3"/>
    <dgm:cxn modelId="{A9617A76-CF9B-4CC5-8994-85FA6ED3F19B}" srcId="{731A5240-2C40-45DF-A9E9-A783BBBA1B89}" destId="{35706570-4548-4734-978A-B242F9B36249}" srcOrd="0" destOrd="0" parTransId="{80AC85A3-B757-41AE-9AFE-72214D1B6164}" sibTransId="{C5C91362-3A10-4F7C-AF27-9361D41E5608}"/>
    <dgm:cxn modelId="{76D3C0EB-FEBE-4947-B383-76ED6132A6F4}" srcId="{731A5240-2C40-45DF-A9E9-A783BBBA1B89}" destId="{C08E62DD-5761-4182-8477-4244A1171993}" srcOrd="1" destOrd="0" parTransId="{539FA959-F192-46D2-AA4C-157F03DCEC17}" sibTransId="{9007D5CD-6438-44DE-A9E5-168EC39515F3}"/>
    <dgm:cxn modelId="{286239A2-5837-4EB6-9ED7-D877A901B310}" type="presOf" srcId="{C08E62DD-5761-4182-8477-4244A1171993}" destId="{6E1FB4C6-76C7-4686-AB17-EE09872B659B}" srcOrd="0" destOrd="0" presId="urn:microsoft.com/office/officeart/2005/8/layout/venn3"/>
    <dgm:cxn modelId="{AE70DD03-66B0-4023-A9EB-748B87C679BC}" type="presOf" srcId="{33B30DD4-9C96-447F-81F9-56F0136B2C8D}" destId="{BC984C57-D12C-48B4-A902-EA65195A7815}" srcOrd="0" destOrd="0" presId="urn:microsoft.com/office/officeart/2005/8/layout/venn3"/>
    <dgm:cxn modelId="{1A68C265-8931-43B3-BDDB-1B2A2036F410}" type="presOf" srcId="{731A5240-2C40-45DF-A9E9-A783BBBA1B89}" destId="{ADDA5DF1-7666-40AA-83E0-C94A15485F6B}" srcOrd="0" destOrd="0" presId="urn:microsoft.com/office/officeart/2005/8/layout/venn3"/>
    <dgm:cxn modelId="{04A83EF4-CACB-41BF-BB4D-B6E2963A38D1}" srcId="{731A5240-2C40-45DF-A9E9-A783BBBA1B89}" destId="{33B30DD4-9C96-447F-81F9-56F0136B2C8D}" srcOrd="2" destOrd="0" parTransId="{8374E81C-6613-4642-B627-38B2A3C3938D}" sibTransId="{539AAA18-8F02-4352-AB45-65265D9191D5}"/>
    <dgm:cxn modelId="{34DE0B0E-9B11-46DC-AB6E-F1E04B7ECF7F}" type="presParOf" srcId="{ADDA5DF1-7666-40AA-83E0-C94A15485F6B}" destId="{95109AAE-D1F9-4EAC-A7D5-32150EA346FD}" srcOrd="0" destOrd="0" presId="urn:microsoft.com/office/officeart/2005/8/layout/venn3"/>
    <dgm:cxn modelId="{38770476-3DE2-406E-B5FF-BD054F433178}" type="presParOf" srcId="{ADDA5DF1-7666-40AA-83E0-C94A15485F6B}" destId="{E972EA34-5369-4FCE-BCB7-49DB05B8721D}" srcOrd="1" destOrd="0" presId="urn:microsoft.com/office/officeart/2005/8/layout/venn3"/>
    <dgm:cxn modelId="{C0FC7F9C-B675-4F35-902C-5C0A4115A6D9}" type="presParOf" srcId="{ADDA5DF1-7666-40AA-83E0-C94A15485F6B}" destId="{6E1FB4C6-76C7-4686-AB17-EE09872B659B}" srcOrd="2" destOrd="0" presId="urn:microsoft.com/office/officeart/2005/8/layout/venn3"/>
    <dgm:cxn modelId="{A3B0D613-9C7B-4ABB-9F63-83FB83F94410}" type="presParOf" srcId="{ADDA5DF1-7666-40AA-83E0-C94A15485F6B}" destId="{5F0C6010-23D4-48F1-90E5-58CBCE21808A}" srcOrd="3" destOrd="0" presId="urn:microsoft.com/office/officeart/2005/8/layout/venn3"/>
    <dgm:cxn modelId="{344DEA3D-F476-4C32-8036-FE2B78B76064}" type="presParOf" srcId="{ADDA5DF1-7666-40AA-83E0-C94A15485F6B}" destId="{BC984C57-D12C-48B4-A902-EA65195A7815}"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247C6-9F05-4B83-AABE-F7D79C3D275E}" type="doc">
      <dgm:prSet loTypeId="urn:microsoft.com/office/officeart/2005/8/layout/gear1" loCatId="relationship" qsTypeId="urn:microsoft.com/office/officeart/2005/8/quickstyle/simple1" qsCatId="simple" csTypeId="urn:microsoft.com/office/officeart/2005/8/colors/accent1_2" csCatId="accent1" phldr="1"/>
      <dgm:spPr/>
    </dgm:pt>
    <dgm:pt modelId="{0FBE7661-A2C2-4E6A-B0F5-507F09654ACD}">
      <dgm:prSet/>
      <dgm:spPr/>
      <dgm:t>
        <a:bodyPr/>
        <a:lstStyle/>
        <a:p>
          <a:r>
            <a:rPr lang="en-US" dirty="0" smtClean="0">
              <a:latin typeface="Arial" charset="0"/>
            </a:rPr>
            <a:t>Never use your professional position to establish or pursue a sexual, exploitative or other inappropriate relationship with anybody under your care </a:t>
          </a:r>
          <a:endParaRPr lang="en-AU" dirty="0"/>
        </a:p>
      </dgm:t>
    </dgm:pt>
    <dgm:pt modelId="{03A6403F-1CC9-4FFC-BC0F-019F1AA38BF4}" type="parTrans" cxnId="{9F7485FD-DD78-413E-802F-7FCB22640681}">
      <dgm:prSet/>
      <dgm:spPr/>
      <dgm:t>
        <a:bodyPr/>
        <a:lstStyle/>
        <a:p>
          <a:endParaRPr lang="en-AU"/>
        </a:p>
      </dgm:t>
    </dgm:pt>
    <dgm:pt modelId="{BA8203E5-5389-498B-A347-ACF29E7B48EA}" type="sibTrans" cxnId="{9F7485FD-DD78-413E-802F-7FCB22640681}">
      <dgm:prSet/>
      <dgm:spPr/>
      <dgm:t>
        <a:bodyPr/>
        <a:lstStyle/>
        <a:p>
          <a:endParaRPr lang="en-AU"/>
        </a:p>
      </dgm:t>
    </dgm:pt>
    <dgm:pt modelId="{C573E75A-6FE5-4C71-B883-A56C4A9F8DB1}">
      <dgm:prSet phldrT="[Text]"/>
      <dgm:spPr/>
      <dgm:t>
        <a:bodyPr/>
        <a:lstStyle/>
        <a:p>
          <a:r>
            <a:rPr lang="en-US" dirty="0" smtClean="0">
              <a:latin typeface="Arial" charset="0"/>
            </a:rPr>
            <a:t>Maintain professional boundaries </a:t>
          </a:r>
          <a:endParaRPr lang="en-AU" dirty="0"/>
        </a:p>
      </dgm:t>
    </dgm:pt>
    <dgm:pt modelId="{0E2AA060-E98B-4465-AC3D-157FF50CFA73}" type="parTrans" cxnId="{AF82BAC5-EC5B-4DBE-8034-C816BC567C46}">
      <dgm:prSet/>
      <dgm:spPr/>
      <dgm:t>
        <a:bodyPr/>
        <a:lstStyle/>
        <a:p>
          <a:endParaRPr lang="en-AU"/>
        </a:p>
      </dgm:t>
    </dgm:pt>
    <dgm:pt modelId="{E32A72D0-1983-417B-99DA-02CD11B70A2D}" type="sibTrans" cxnId="{AF82BAC5-EC5B-4DBE-8034-C816BC567C46}">
      <dgm:prSet/>
      <dgm:spPr/>
      <dgm:t>
        <a:bodyPr/>
        <a:lstStyle/>
        <a:p>
          <a:endParaRPr lang="en-AU"/>
        </a:p>
      </dgm:t>
    </dgm:pt>
    <dgm:pt modelId="{DF6B8069-CD3D-4578-89F3-C7FD66022B6D}" type="pres">
      <dgm:prSet presAssocID="{76B247C6-9F05-4B83-AABE-F7D79C3D275E}" presName="composite" presStyleCnt="0">
        <dgm:presLayoutVars>
          <dgm:chMax val="3"/>
          <dgm:animLvl val="lvl"/>
          <dgm:resizeHandles val="exact"/>
        </dgm:presLayoutVars>
      </dgm:prSet>
      <dgm:spPr/>
    </dgm:pt>
    <dgm:pt modelId="{394EBC84-4AB8-4717-AAB6-C855E47AB74A}" type="pres">
      <dgm:prSet presAssocID="{0FBE7661-A2C2-4E6A-B0F5-507F09654ACD}" presName="gear1" presStyleLbl="node1" presStyleIdx="0" presStyleCnt="2">
        <dgm:presLayoutVars>
          <dgm:chMax val="1"/>
          <dgm:bulletEnabled val="1"/>
        </dgm:presLayoutVars>
      </dgm:prSet>
      <dgm:spPr/>
      <dgm:t>
        <a:bodyPr/>
        <a:lstStyle/>
        <a:p>
          <a:endParaRPr lang="en-AU"/>
        </a:p>
      </dgm:t>
    </dgm:pt>
    <dgm:pt modelId="{5304E023-8423-4690-BFC2-95427A59F2CC}" type="pres">
      <dgm:prSet presAssocID="{0FBE7661-A2C2-4E6A-B0F5-507F09654ACD}" presName="gear1srcNode" presStyleLbl="node1" presStyleIdx="0" presStyleCnt="2"/>
      <dgm:spPr/>
      <dgm:t>
        <a:bodyPr/>
        <a:lstStyle/>
        <a:p>
          <a:endParaRPr lang="en-AU"/>
        </a:p>
      </dgm:t>
    </dgm:pt>
    <dgm:pt modelId="{B5B9FAD3-5DF1-4531-832B-4001C0A02EDF}" type="pres">
      <dgm:prSet presAssocID="{0FBE7661-A2C2-4E6A-B0F5-507F09654ACD}" presName="gear1dstNode" presStyleLbl="node1" presStyleIdx="0" presStyleCnt="2"/>
      <dgm:spPr/>
      <dgm:t>
        <a:bodyPr/>
        <a:lstStyle/>
        <a:p>
          <a:endParaRPr lang="en-AU"/>
        </a:p>
      </dgm:t>
    </dgm:pt>
    <dgm:pt modelId="{FCC756DE-2646-46B7-BF44-2EB7C71DC967}" type="pres">
      <dgm:prSet presAssocID="{C573E75A-6FE5-4C71-B883-A56C4A9F8DB1}" presName="gear2" presStyleLbl="node1" presStyleIdx="1" presStyleCnt="2">
        <dgm:presLayoutVars>
          <dgm:chMax val="1"/>
          <dgm:bulletEnabled val="1"/>
        </dgm:presLayoutVars>
      </dgm:prSet>
      <dgm:spPr/>
      <dgm:t>
        <a:bodyPr/>
        <a:lstStyle/>
        <a:p>
          <a:endParaRPr lang="en-AU"/>
        </a:p>
      </dgm:t>
    </dgm:pt>
    <dgm:pt modelId="{DBCED36D-F232-498B-8C76-F6B674CA7ECD}" type="pres">
      <dgm:prSet presAssocID="{C573E75A-6FE5-4C71-B883-A56C4A9F8DB1}" presName="gear2srcNode" presStyleLbl="node1" presStyleIdx="1" presStyleCnt="2"/>
      <dgm:spPr/>
      <dgm:t>
        <a:bodyPr/>
        <a:lstStyle/>
        <a:p>
          <a:endParaRPr lang="en-AU"/>
        </a:p>
      </dgm:t>
    </dgm:pt>
    <dgm:pt modelId="{B047E6A5-A167-4715-8666-3FB92032F0FF}" type="pres">
      <dgm:prSet presAssocID="{C573E75A-6FE5-4C71-B883-A56C4A9F8DB1}" presName="gear2dstNode" presStyleLbl="node1" presStyleIdx="1" presStyleCnt="2"/>
      <dgm:spPr/>
      <dgm:t>
        <a:bodyPr/>
        <a:lstStyle/>
        <a:p>
          <a:endParaRPr lang="en-AU"/>
        </a:p>
      </dgm:t>
    </dgm:pt>
    <dgm:pt modelId="{90AC836C-039F-4251-B465-0B479D1C5D1C}" type="pres">
      <dgm:prSet presAssocID="{BA8203E5-5389-498B-A347-ACF29E7B48EA}" presName="connector1" presStyleLbl="sibTrans2D1" presStyleIdx="0" presStyleCnt="2"/>
      <dgm:spPr/>
      <dgm:t>
        <a:bodyPr/>
        <a:lstStyle/>
        <a:p>
          <a:endParaRPr lang="en-AU"/>
        </a:p>
      </dgm:t>
    </dgm:pt>
    <dgm:pt modelId="{8E32CD9D-A8E2-4953-9D67-762043D75F38}" type="pres">
      <dgm:prSet presAssocID="{E32A72D0-1983-417B-99DA-02CD11B70A2D}" presName="connector2" presStyleLbl="sibTrans2D1" presStyleIdx="1" presStyleCnt="2"/>
      <dgm:spPr/>
      <dgm:t>
        <a:bodyPr/>
        <a:lstStyle/>
        <a:p>
          <a:endParaRPr lang="en-AU"/>
        </a:p>
      </dgm:t>
    </dgm:pt>
  </dgm:ptLst>
  <dgm:cxnLst>
    <dgm:cxn modelId="{F948DD60-7E1E-45CA-B9FD-617C5D82E209}" type="presOf" srcId="{BA8203E5-5389-498B-A347-ACF29E7B48EA}" destId="{90AC836C-039F-4251-B465-0B479D1C5D1C}" srcOrd="0" destOrd="0" presId="urn:microsoft.com/office/officeart/2005/8/layout/gear1"/>
    <dgm:cxn modelId="{90267455-CFE9-44A4-9A3F-CFDDE513ADC6}" type="presOf" srcId="{C573E75A-6FE5-4C71-B883-A56C4A9F8DB1}" destId="{B047E6A5-A167-4715-8666-3FB92032F0FF}" srcOrd="2" destOrd="0" presId="urn:microsoft.com/office/officeart/2005/8/layout/gear1"/>
    <dgm:cxn modelId="{5D5031F3-8269-4477-9FCD-7D790A934542}" type="presOf" srcId="{C573E75A-6FE5-4C71-B883-A56C4A9F8DB1}" destId="{FCC756DE-2646-46B7-BF44-2EB7C71DC967}" srcOrd="0" destOrd="0" presId="urn:microsoft.com/office/officeart/2005/8/layout/gear1"/>
    <dgm:cxn modelId="{2F337DD5-23BE-4FD0-8F8D-5C4160AEE50E}" type="presOf" srcId="{0FBE7661-A2C2-4E6A-B0F5-507F09654ACD}" destId="{5304E023-8423-4690-BFC2-95427A59F2CC}" srcOrd="1" destOrd="0" presId="urn:microsoft.com/office/officeart/2005/8/layout/gear1"/>
    <dgm:cxn modelId="{549D166B-CB63-41BD-A2B2-FE68C8F49D10}" type="presOf" srcId="{76B247C6-9F05-4B83-AABE-F7D79C3D275E}" destId="{DF6B8069-CD3D-4578-89F3-C7FD66022B6D}" srcOrd="0" destOrd="0" presId="urn:microsoft.com/office/officeart/2005/8/layout/gear1"/>
    <dgm:cxn modelId="{8D43F31F-D8F7-4E99-A5B2-B1F749A2A113}" type="presOf" srcId="{E32A72D0-1983-417B-99DA-02CD11B70A2D}" destId="{8E32CD9D-A8E2-4953-9D67-762043D75F38}" srcOrd="0" destOrd="0" presId="urn:microsoft.com/office/officeart/2005/8/layout/gear1"/>
    <dgm:cxn modelId="{9F7485FD-DD78-413E-802F-7FCB22640681}" srcId="{76B247C6-9F05-4B83-AABE-F7D79C3D275E}" destId="{0FBE7661-A2C2-4E6A-B0F5-507F09654ACD}" srcOrd="0" destOrd="0" parTransId="{03A6403F-1CC9-4FFC-BC0F-019F1AA38BF4}" sibTransId="{BA8203E5-5389-498B-A347-ACF29E7B48EA}"/>
    <dgm:cxn modelId="{AF82BAC5-EC5B-4DBE-8034-C816BC567C46}" srcId="{76B247C6-9F05-4B83-AABE-F7D79C3D275E}" destId="{C573E75A-6FE5-4C71-B883-A56C4A9F8DB1}" srcOrd="1" destOrd="0" parTransId="{0E2AA060-E98B-4465-AC3D-157FF50CFA73}" sibTransId="{E32A72D0-1983-417B-99DA-02CD11B70A2D}"/>
    <dgm:cxn modelId="{D4B5AE7F-EA3D-414B-B4A8-C3E72A277D97}" type="presOf" srcId="{0FBE7661-A2C2-4E6A-B0F5-507F09654ACD}" destId="{B5B9FAD3-5DF1-4531-832B-4001C0A02EDF}" srcOrd="2" destOrd="0" presId="urn:microsoft.com/office/officeart/2005/8/layout/gear1"/>
    <dgm:cxn modelId="{2AD6E449-B488-4D77-9E79-F665336E0369}" type="presOf" srcId="{C573E75A-6FE5-4C71-B883-A56C4A9F8DB1}" destId="{DBCED36D-F232-498B-8C76-F6B674CA7ECD}" srcOrd="1" destOrd="0" presId="urn:microsoft.com/office/officeart/2005/8/layout/gear1"/>
    <dgm:cxn modelId="{DA56CFB1-81F1-440E-8C61-FBEC4EC5334A}" type="presOf" srcId="{0FBE7661-A2C2-4E6A-B0F5-507F09654ACD}" destId="{394EBC84-4AB8-4717-AAB6-C855E47AB74A}" srcOrd="0" destOrd="0" presId="urn:microsoft.com/office/officeart/2005/8/layout/gear1"/>
    <dgm:cxn modelId="{4C775B3A-0B69-4437-AE0E-F26AA3C1B555}" type="presParOf" srcId="{DF6B8069-CD3D-4578-89F3-C7FD66022B6D}" destId="{394EBC84-4AB8-4717-AAB6-C855E47AB74A}" srcOrd="0" destOrd="0" presId="urn:microsoft.com/office/officeart/2005/8/layout/gear1"/>
    <dgm:cxn modelId="{31F0344B-E706-4BA1-B8F7-DE5449AFCEDB}" type="presParOf" srcId="{DF6B8069-CD3D-4578-89F3-C7FD66022B6D}" destId="{5304E023-8423-4690-BFC2-95427A59F2CC}" srcOrd="1" destOrd="0" presId="urn:microsoft.com/office/officeart/2005/8/layout/gear1"/>
    <dgm:cxn modelId="{235AD9CC-3915-4804-B48B-6AAB1165B6E1}" type="presParOf" srcId="{DF6B8069-CD3D-4578-89F3-C7FD66022B6D}" destId="{B5B9FAD3-5DF1-4531-832B-4001C0A02EDF}" srcOrd="2" destOrd="0" presId="urn:microsoft.com/office/officeart/2005/8/layout/gear1"/>
    <dgm:cxn modelId="{7790D61A-CCF9-4D6E-95C9-550CED6A2E0D}" type="presParOf" srcId="{DF6B8069-CD3D-4578-89F3-C7FD66022B6D}" destId="{FCC756DE-2646-46B7-BF44-2EB7C71DC967}" srcOrd="3" destOrd="0" presId="urn:microsoft.com/office/officeart/2005/8/layout/gear1"/>
    <dgm:cxn modelId="{B71E70D9-2BF8-4250-A2CB-DD00B6368A88}" type="presParOf" srcId="{DF6B8069-CD3D-4578-89F3-C7FD66022B6D}" destId="{DBCED36D-F232-498B-8C76-F6B674CA7ECD}" srcOrd="4" destOrd="0" presId="urn:microsoft.com/office/officeart/2005/8/layout/gear1"/>
    <dgm:cxn modelId="{9ABE8251-41C8-4CBA-B155-876D86842AB3}" type="presParOf" srcId="{DF6B8069-CD3D-4578-89F3-C7FD66022B6D}" destId="{B047E6A5-A167-4715-8666-3FB92032F0FF}" srcOrd="5" destOrd="0" presId="urn:microsoft.com/office/officeart/2005/8/layout/gear1"/>
    <dgm:cxn modelId="{0F6058C5-D7E9-4111-BD76-DB02E097333C}" type="presParOf" srcId="{DF6B8069-CD3D-4578-89F3-C7FD66022B6D}" destId="{90AC836C-039F-4251-B465-0B479D1C5D1C}" srcOrd="6" destOrd="0" presId="urn:microsoft.com/office/officeart/2005/8/layout/gear1"/>
    <dgm:cxn modelId="{B92866FB-882E-4AAB-A7E0-1C072D2CB8F6}" type="presParOf" srcId="{DF6B8069-CD3D-4578-89F3-C7FD66022B6D}" destId="{8E32CD9D-A8E2-4953-9D67-762043D75F38}"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7635C-B6A7-4D50-9CFB-DD432A8873C2}"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AU"/>
        </a:p>
      </dgm:t>
    </dgm:pt>
    <dgm:pt modelId="{166DD726-22E5-406B-8CFA-1F48EDC97EA8}">
      <dgm:prSet phldrT="[Text]"/>
      <dgm:spPr/>
      <dgm:t>
        <a:bodyPr/>
        <a:lstStyle/>
        <a:p>
          <a:r>
            <a:rPr lang="en-AU" dirty="0" smtClean="0"/>
            <a:t>Making an unsolicited demand or request for sexual favours</a:t>
          </a:r>
          <a:endParaRPr lang="en-AU" dirty="0"/>
        </a:p>
      </dgm:t>
    </dgm:pt>
    <dgm:pt modelId="{D270CA3D-7D21-474B-AFD0-61C0B5D8C1A2}" type="parTrans" cxnId="{619C6697-B339-4EC7-913F-9E0933D0E8D7}">
      <dgm:prSet/>
      <dgm:spPr/>
      <dgm:t>
        <a:bodyPr/>
        <a:lstStyle/>
        <a:p>
          <a:endParaRPr lang="en-AU"/>
        </a:p>
      </dgm:t>
    </dgm:pt>
    <dgm:pt modelId="{0CCE9BB0-A1B5-4C10-94D0-142ADFC183DB}" type="sibTrans" cxnId="{619C6697-B339-4EC7-913F-9E0933D0E8D7}">
      <dgm:prSet/>
      <dgm:spPr/>
      <dgm:t>
        <a:bodyPr/>
        <a:lstStyle/>
        <a:p>
          <a:endParaRPr lang="en-AU"/>
        </a:p>
      </dgm:t>
    </dgm:pt>
    <dgm:pt modelId="{71B31D4A-9D9B-489B-B8E5-7E06F0E09D10}">
      <dgm:prSet phldrT="[Text]"/>
      <dgm:spPr/>
      <dgm:t>
        <a:bodyPr/>
        <a:lstStyle/>
        <a:p>
          <a:r>
            <a:rPr lang="en-AU" dirty="0" smtClean="0"/>
            <a:t>Conversations of sexual problems or fantasies of the doctor</a:t>
          </a:r>
          <a:endParaRPr lang="en-AU" dirty="0"/>
        </a:p>
      </dgm:t>
    </dgm:pt>
    <dgm:pt modelId="{94DA4153-7B9A-4E6A-BC04-6427297CAFDC}" type="parTrans" cxnId="{BD0D4DD7-C046-4028-9E41-8CA4BA8A53D8}">
      <dgm:prSet/>
      <dgm:spPr/>
      <dgm:t>
        <a:bodyPr/>
        <a:lstStyle/>
        <a:p>
          <a:endParaRPr lang="en-AU"/>
        </a:p>
      </dgm:t>
    </dgm:pt>
    <dgm:pt modelId="{AE8B97C5-E0F9-41F7-B0CF-C22E90406EC3}" type="sibTrans" cxnId="{BD0D4DD7-C046-4028-9E41-8CA4BA8A53D8}">
      <dgm:prSet/>
      <dgm:spPr/>
      <dgm:t>
        <a:bodyPr/>
        <a:lstStyle/>
        <a:p>
          <a:endParaRPr lang="en-AU"/>
        </a:p>
      </dgm:t>
    </dgm:pt>
    <dgm:pt modelId="{600FC06D-FF30-4D82-890D-3C7ECA9CEC8B}">
      <dgm:prSet phldrT="[Text]"/>
      <dgm:spPr/>
      <dgm:t>
        <a:bodyPr/>
        <a:lstStyle/>
        <a:p>
          <a:r>
            <a:rPr lang="en-AU" dirty="0" smtClean="0"/>
            <a:t>Making suggestive comments about patients appearance or body</a:t>
          </a:r>
          <a:endParaRPr lang="en-AU" dirty="0"/>
        </a:p>
      </dgm:t>
    </dgm:pt>
    <dgm:pt modelId="{F9284351-A692-4A4B-9977-30DF523ABDD5}" type="parTrans" cxnId="{EAEE4D50-E797-437C-9F44-9D0AA4594733}">
      <dgm:prSet/>
      <dgm:spPr/>
      <dgm:t>
        <a:bodyPr/>
        <a:lstStyle/>
        <a:p>
          <a:endParaRPr lang="en-AU"/>
        </a:p>
      </dgm:t>
    </dgm:pt>
    <dgm:pt modelId="{5E0A7275-4195-4865-B30F-040D0CF3A10B}" type="sibTrans" cxnId="{EAEE4D50-E797-437C-9F44-9D0AA4594733}">
      <dgm:prSet/>
      <dgm:spPr/>
      <dgm:t>
        <a:bodyPr/>
        <a:lstStyle/>
        <a:p>
          <a:endParaRPr lang="en-AU"/>
        </a:p>
      </dgm:t>
    </dgm:pt>
    <dgm:pt modelId="{BD3FB66D-B1C0-4446-8264-4867A5C90BA0}">
      <dgm:prSet/>
      <dgm:spPr/>
      <dgm:t>
        <a:bodyPr/>
        <a:lstStyle/>
        <a:p>
          <a:r>
            <a:rPr lang="en-AU" dirty="0" smtClean="0"/>
            <a:t>Comments about sexual history not clinically relevant</a:t>
          </a:r>
          <a:endParaRPr lang="en-AU" dirty="0"/>
        </a:p>
      </dgm:t>
    </dgm:pt>
    <dgm:pt modelId="{7A76AB0A-B8AA-4B58-9B0F-C58AE54C6943}" type="parTrans" cxnId="{98F644E4-6A5C-475B-BF8C-1A79ECA1F4B8}">
      <dgm:prSet/>
      <dgm:spPr/>
      <dgm:t>
        <a:bodyPr/>
        <a:lstStyle/>
        <a:p>
          <a:endParaRPr lang="en-AU"/>
        </a:p>
      </dgm:t>
    </dgm:pt>
    <dgm:pt modelId="{4A482C72-7E18-4CE2-8740-9CC9818CB65A}" type="sibTrans" cxnId="{98F644E4-6A5C-475B-BF8C-1A79ECA1F4B8}">
      <dgm:prSet/>
      <dgm:spPr/>
      <dgm:t>
        <a:bodyPr/>
        <a:lstStyle/>
        <a:p>
          <a:endParaRPr lang="en-AU"/>
        </a:p>
      </dgm:t>
    </dgm:pt>
    <dgm:pt modelId="{3B831B02-3879-4398-B6CB-3FFB84012C23}">
      <dgm:prSet/>
      <dgm:spPr/>
      <dgm:t>
        <a:bodyPr/>
        <a:lstStyle/>
        <a:p>
          <a:r>
            <a:rPr lang="en-AU" dirty="0" smtClean="0"/>
            <a:t>Requesting irrelevant details of sexual history or preferences</a:t>
          </a:r>
          <a:endParaRPr lang="en-AU" dirty="0"/>
        </a:p>
      </dgm:t>
    </dgm:pt>
    <dgm:pt modelId="{2DB7321B-37BF-4134-A18B-F7CF419B48AF}" type="parTrans" cxnId="{C68F3823-77D0-4B4A-B955-141D407135DB}">
      <dgm:prSet/>
      <dgm:spPr/>
      <dgm:t>
        <a:bodyPr/>
        <a:lstStyle/>
        <a:p>
          <a:endParaRPr lang="en-AU"/>
        </a:p>
      </dgm:t>
    </dgm:pt>
    <dgm:pt modelId="{B33EFB5E-1A8D-4A03-A921-FF7E223FED6C}" type="sibTrans" cxnId="{C68F3823-77D0-4B4A-B955-141D407135DB}">
      <dgm:prSet/>
      <dgm:spPr/>
      <dgm:t>
        <a:bodyPr/>
        <a:lstStyle/>
        <a:p>
          <a:endParaRPr lang="en-AU"/>
        </a:p>
      </dgm:t>
    </dgm:pt>
    <dgm:pt modelId="{72B1C0EF-7309-4D15-8273-EBACC126D234}">
      <dgm:prSet/>
      <dgm:spPr/>
      <dgm:t>
        <a:bodyPr/>
        <a:lstStyle/>
        <a:p>
          <a:r>
            <a:rPr lang="en-AU" dirty="0" smtClean="0"/>
            <a:t>Irrelevant mention of patient’s sexual preference</a:t>
          </a:r>
          <a:endParaRPr lang="en-AU" dirty="0"/>
        </a:p>
      </dgm:t>
    </dgm:pt>
    <dgm:pt modelId="{FBA43F73-7DF1-4ED4-8A65-BAFF1BB67A35}" type="parTrans" cxnId="{28EE8037-6BB2-4730-A5B5-F911E938CD9B}">
      <dgm:prSet/>
      <dgm:spPr/>
      <dgm:t>
        <a:bodyPr/>
        <a:lstStyle/>
        <a:p>
          <a:endParaRPr lang="en-AU"/>
        </a:p>
      </dgm:t>
    </dgm:pt>
    <dgm:pt modelId="{C36284CD-663F-4751-BC45-AC0CB9222BD8}" type="sibTrans" cxnId="{28EE8037-6BB2-4730-A5B5-F911E938CD9B}">
      <dgm:prSet/>
      <dgm:spPr/>
      <dgm:t>
        <a:bodyPr/>
        <a:lstStyle/>
        <a:p>
          <a:endParaRPr lang="en-AU"/>
        </a:p>
      </dgm:t>
    </dgm:pt>
    <dgm:pt modelId="{201D5AD5-CA98-4446-BB90-32B59F4B609B}" type="pres">
      <dgm:prSet presAssocID="{E787635C-B6A7-4D50-9CFB-DD432A8873C2}" presName="Name0" presStyleCnt="0">
        <dgm:presLayoutVars>
          <dgm:chMax val="7"/>
          <dgm:chPref val="7"/>
          <dgm:dir/>
        </dgm:presLayoutVars>
      </dgm:prSet>
      <dgm:spPr/>
      <dgm:t>
        <a:bodyPr/>
        <a:lstStyle/>
        <a:p>
          <a:endParaRPr lang="en-AU"/>
        </a:p>
      </dgm:t>
    </dgm:pt>
    <dgm:pt modelId="{78C7AAC6-6326-43D0-90E6-70F83522FAD8}" type="pres">
      <dgm:prSet presAssocID="{E787635C-B6A7-4D50-9CFB-DD432A8873C2}" presName="Name1" presStyleCnt="0"/>
      <dgm:spPr/>
    </dgm:pt>
    <dgm:pt modelId="{58B2F0AB-7E57-408E-BB69-94E57909E6E2}" type="pres">
      <dgm:prSet presAssocID="{E787635C-B6A7-4D50-9CFB-DD432A8873C2}" presName="cycle" presStyleCnt="0"/>
      <dgm:spPr/>
    </dgm:pt>
    <dgm:pt modelId="{1C200A52-A1A9-4F36-BAC9-B3BE17D381F4}" type="pres">
      <dgm:prSet presAssocID="{E787635C-B6A7-4D50-9CFB-DD432A8873C2}" presName="srcNode" presStyleLbl="node1" presStyleIdx="0" presStyleCnt="6"/>
      <dgm:spPr/>
    </dgm:pt>
    <dgm:pt modelId="{8CAA682E-45B7-4FDD-BC2D-60C088BBEC1B}" type="pres">
      <dgm:prSet presAssocID="{E787635C-B6A7-4D50-9CFB-DD432A8873C2}" presName="conn" presStyleLbl="parChTrans1D2" presStyleIdx="0" presStyleCnt="1"/>
      <dgm:spPr/>
      <dgm:t>
        <a:bodyPr/>
        <a:lstStyle/>
        <a:p>
          <a:endParaRPr lang="en-AU"/>
        </a:p>
      </dgm:t>
    </dgm:pt>
    <dgm:pt modelId="{2A65AEC6-653D-4013-9B6C-060CC6F5735C}" type="pres">
      <dgm:prSet presAssocID="{E787635C-B6A7-4D50-9CFB-DD432A8873C2}" presName="extraNode" presStyleLbl="node1" presStyleIdx="0" presStyleCnt="6"/>
      <dgm:spPr/>
    </dgm:pt>
    <dgm:pt modelId="{69009DF0-DDA8-4EFB-AD19-7E9B92CD3B22}" type="pres">
      <dgm:prSet presAssocID="{E787635C-B6A7-4D50-9CFB-DD432A8873C2}" presName="dstNode" presStyleLbl="node1" presStyleIdx="0" presStyleCnt="6"/>
      <dgm:spPr/>
    </dgm:pt>
    <dgm:pt modelId="{37FA2E16-F7EC-4515-8FB1-09C52A0E19BB}" type="pres">
      <dgm:prSet presAssocID="{166DD726-22E5-406B-8CFA-1F48EDC97EA8}" presName="text_1" presStyleLbl="node1" presStyleIdx="0" presStyleCnt="6">
        <dgm:presLayoutVars>
          <dgm:bulletEnabled val="1"/>
        </dgm:presLayoutVars>
      </dgm:prSet>
      <dgm:spPr/>
      <dgm:t>
        <a:bodyPr/>
        <a:lstStyle/>
        <a:p>
          <a:endParaRPr lang="en-AU"/>
        </a:p>
      </dgm:t>
    </dgm:pt>
    <dgm:pt modelId="{8A81370A-E96F-4FF5-908B-1CD21E84896A}" type="pres">
      <dgm:prSet presAssocID="{166DD726-22E5-406B-8CFA-1F48EDC97EA8}" presName="accent_1" presStyleCnt="0"/>
      <dgm:spPr/>
    </dgm:pt>
    <dgm:pt modelId="{5B80F08C-685A-405E-9328-291CD65A6642}" type="pres">
      <dgm:prSet presAssocID="{166DD726-22E5-406B-8CFA-1F48EDC97EA8}" presName="accentRepeatNode" presStyleLbl="solidFgAcc1" presStyleIdx="0" presStyleCnt="6"/>
      <dgm:spPr/>
    </dgm:pt>
    <dgm:pt modelId="{B1A3DAEB-8E9B-44F7-9B6B-FA7A640DFB20}" type="pres">
      <dgm:prSet presAssocID="{72B1C0EF-7309-4D15-8273-EBACC126D234}" presName="text_2" presStyleLbl="node1" presStyleIdx="1" presStyleCnt="6">
        <dgm:presLayoutVars>
          <dgm:bulletEnabled val="1"/>
        </dgm:presLayoutVars>
      </dgm:prSet>
      <dgm:spPr/>
      <dgm:t>
        <a:bodyPr/>
        <a:lstStyle/>
        <a:p>
          <a:endParaRPr lang="en-AU"/>
        </a:p>
      </dgm:t>
    </dgm:pt>
    <dgm:pt modelId="{F5A3A633-424F-4EF3-BEDF-96A1743CFB86}" type="pres">
      <dgm:prSet presAssocID="{72B1C0EF-7309-4D15-8273-EBACC126D234}" presName="accent_2" presStyleCnt="0"/>
      <dgm:spPr/>
    </dgm:pt>
    <dgm:pt modelId="{FAAEAE7C-52A1-4657-9B1B-F39573363C36}" type="pres">
      <dgm:prSet presAssocID="{72B1C0EF-7309-4D15-8273-EBACC126D234}" presName="accentRepeatNode" presStyleLbl="solidFgAcc1" presStyleIdx="1" presStyleCnt="6"/>
      <dgm:spPr/>
    </dgm:pt>
    <dgm:pt modelId="{5328A77D-0889-4B13-9A74-01ABBBF87B2B}" type="pres">
      <dgm:prSet presAssocID="{BD3FB66D-B1C0-4446-8264-4867A5C90BA0}" presName="text_3" presStyleLbl="node1" presStyleIdx="2" presStyleCnt="6">
        <dgm:presLayoutVars>
          <dgm:bulletEnabled val="1"/>
        </dgm:presLayoutVars>
      </dgm:prSet>
      <dgm:spPr/>
      <dgm:t>
        <a:bodyPr/>
        <a:lstStyle/>
        <a:p>
          <a:endParaRPr lang="en-AU"/>
        </a:p>
      </dgm:t>
    </dgm:pt>
    <dgm:pt modelId="{A392E184-664E-4B95-98DB-DF55363D02FC}" type="pres">
      <dgm:prSet presAssocID="{BD3FB66D-B1C0-4446-8264-4867A5C90BA0}" presName="accent_3" presStyleCnt="0"/>
      <dgm:spPr/>
    </dgm:pt>
    <dgm:pt modelId="{29EE596A-5E44-4A05-91F1-C9CEB6D92755}" type="pres">
      <dgm:prSet presAssocID="{BD3FB66D-B1C0-4446-8264-4867A5C90BA0}" presName="accentRepeatNode" presStyleLbl="solidFgAcc1" presStyleIdx="2" presStyleCnt="6"/>
      <dgm:spPr/>
    </dgm:pt>
    <dgm:pt modelId="{1DFAD982-896B-4A51-B418-8B4C335B7015}" type="pres">
      <dgm:prSet presAssocID="{3B831B02-3879-4398-B6CB-3FFB84012C23}" presName="text_4" presStyleLbl="node1" presStyleIdx="3" presStyleCnt="6">
        <dgm:presLayoutVars>
          <dgm:bulletEnabled val="1"/>
        </dgm:presLayoutVars>
      </dgm:prSet>
      <dgm:spPr/>
      <dgm:t>
        <a:bodyPr/>
        <a:lstStyle/>
        <a:p>
          <a:endParaRPr lang="en-AU"/>
        </a:p>
      </dgm:t>
    </dgm:pt>
    <dgm:pt modelId="{E36AC01B-DB2D-4F1E-B039-5D75C7A6E929}" type="pres">
      <dgm:prSet presAssocID="{3B831B02-3879-4398-B6CB-3FFB84012C23}" presName="accent_4" presStyleCnt="0"/>
      <dgm:spPr/>
    </dgm:pt>
    <dgm:pt modelId="{CFBD7531-BA37-45E2-8A74-B516D9CDB55D}" type="pres">
      <dgm:prSet presAssocID="{3B831B02-3879-4398-B6CB-3FFB84012C23}" presName="accentRepeatNode" presStyleLbl="solidFgAcc1" presStyleIdx="3" presStyleCnt="6"/>
      <dgm:spPr/>
    </dgm:pt>
    <dgm:pt modelId="{B09B5D31-707F-48B3-BA48-79FDD184A838}" type="pres">
      <dgm:prSet presAssocID="{71B31D4A-9D9B-489B-B8E5-7E06F0E09D10}" presName="text_5" presStyleLbl="node1" presStyleIdx="4" presStyleCnt="6">
        <dgm:presLayoutVars>
          <dgm:bulletEnabled val="1"/>
        </dgm:presLayoutVars>
      </dgm:prSet>
      <dgm:spPr/>
      <dgm:t>
        <a:bodyPr/>
        <a:lstStyle/>
        <a:p>
          <a:endParaRPr lang="en-AU"/>
        </a:p>
      </dgm:t>
    </dgm:pt>
    <dgm:pt modelId="{8123DA92-5DBA-4D68-A694-F3547089DC51}" type="pres">
      <dgm:prSet presAssocID="{71B31D4A-9D9B-489B-B8E5-7E06F0E09D10}" presName="accent_5" presStyleCnt="0"/>
      <dgm:spPr/>
    </dgm:pt>
    <dgm:pt modelId="{3961F61E-3F22-4FF9-B826-3DAA639F19C0}" type="pres">
      <dgm:prSet presAssocID="{71B31D4A-9D9B-489B-B8E5-7E06F0E09D10}" presName="accentRepeatNode" presStyleLbl="solidFgAcc1" presStyleIdx="4" presStyleCnt="6"/>
      <dgm:spPr/>
    </dgm:pt>
    <dgm:pt modelId="{F67A7432-9AC6-4A31-A7F0-B7ED8AD2641E}" type="pres">
      <dgm:prSet presAssocID="{600FC06D-FF30-4D82-890D-3C7ECA9CEC8B}" presName="text_6" presStyleLbl="node1" presStyleIdx="5" presStyleCnt="6">
        <dgm:presLayoutVars>
          <dgm:bulletEnabled val="1"/>
        </dgm:presLayoutVars>
      </dgm:prSet>
      <dgm:spPr/>
      <dgm:t>
        <a:bodyPr/>
        <a:lstStyle/>
        <a:p>
          <a:endParaRPr lang="en-AU"/>
        </a:p>
      </dgm:t>
    </dgm:pt>
    <dgm:pt modelId="{A29EA1AD-AA5F-41F4-AA62-5BFA5E5CAE52}" type="pres">
      <dgm:prSet presAssocID="{600FC06D-FF30-4D82-890D-3C7ECA9CEC8B}" presName="accent_6" presStyleCnt="0"/>
      <dgm:spPr/>
    </dgm:pt>
    <dgm:pt modelId="{EB82AF62-D524-46C6-9752-7412C9655C86}" type="pres">
      <dgm:prSet presAssocID="{600FC06D-FF30-4D82-890D-3C7ECA9CEC8B}" presName="accentRepeatNode" presStyleLbl="solidFgAcc1" presStyleIdx="5" presStyleCnt="6"/>
      <dgm:spPr/>
    </dgm:pt>
  </dgm:ptLst>
  <dgm:cxnLst>
    <dgm:cxn modelId="{28EE8037-6BB2-4730-A5B5-F911E938CD9B}" srcId="{E787635C-B6A7-4D50-9CFB-DD432A8873C2}" destId="{72B1C0EF-7309-4D15-8273-EBACC126D234}" srcOrd="1" destOrd="0" parTransId="{FBA43F73-7DF1-4ED4-8A65-BAFF1BB67A35}" sibTransId="{C36284CD-663F-4751-BC45-AC0CB9222BD8}"/>
    <dgm:cxn modelId="{B5953E22-23FF-4E84-B04F-84E91C5D21A2}" type="presOf" srcId="{0CCE9BB0-A1B5-4C10-94D0-142ADFC183DB}" destId="{8CAA682E-45B7-4FDD-BC2D-60C088BBEC1B}" srcOrd="0" destOrd="0" presId="urn:microsoft.com/office/officeart/2008/layout/VerticalCurvedList"/>
    <dgm:cxn modelId="{8C3967CC-A027-4C6A-8D54-7EE96892F786}" type="presOf" srcId="{600FC06D-FF30-4D82-890D-3C7ECA9CEC8B}" destId="{F67A7432-9AC6-4A31-A7F0-B7ED8AD2641E}" srcOrd="0" destOrd="0" presId="urn:microsoft.com/office/officeart/2008/layout/VerticalCurvedList"/>
    <dgm:cxn modelId="{619C6697-B339-4EC7-913F-9E0933D0E8D7}" srcId="{E787635C-B6A7-4D50-9CFB-DD432A8873C2}" destId="{166DD726-22E5-406B-8CFA-1F48EDC97EA8}" srcOrd="0" destOrd="0" parTransId="{D270CA3D-7D21-474B-AFD0-61C0B5D8C1A2}" sibTransId="{0CCE9BB0-A1B5-4C10-94D0-142ADFC183DB}"/>
    <dgm:cxn modelId="{BAA05735-B193-482F-957A-64B8996AACAE}" type="presOf" srcId="{BD3FB66D-B1C0-4446-8264-4867A5C90BA0}" destId="{5328A77D-0889-4B13-9A74-01ABBBF87B2B}" srcOrd="0" destOrd="0" presId="urn:microsoft.com/office/officeart/2008/layout/VerticalCurvedList"/>
    <dgm:cxn modelId="{BD0D4DD7-C046-4028-9E41-8CA4BA8A53D8}" srcId="{E787635C-B6A7-4D50-9CFB-DD432A8873C2}" destId="{71B31D4A-9D9B-489B-B8E5-7E06F0E09D10}" srcOrd="4" destOrd="0" parTransId="{94DA4153-7B9A-4E6A-BC04-6427297CAFDC}" sibTransId="{AE8B97C5-E0F9-41F7-B0CF-C22E90406EC3}"/>
    <dgm:cxn modelId="{63C40EC1-5823-4B4B-88B6-5C9AF241FF99}" type="presOf" srcId="{E787635C-B6A7-4D50-9CFB-DD432A8873C2}" destId="{201D5AD5-CA98-4446-BB90-32B59F4B609B}" srcOrd="0" destOrd="0" presId="urn:microsoft.com/office/officeart/2008/layout/VerticalCurvedList"/>
    <dgm:cxn modelId="{B1B15E96-6ADF-4011-8CCA-334B5BD82900}" type="presOf" srcId="{3B831B02-3879-4398-B6CB-3FFB84012C23}" destId="{1DFAD982-896B-4A51-B418-8B4C335B7015}" srcOrd="0" destOrd="0" presId="urn:microsoft.com/office/officeart/2008/layout/VerticalCurvedList"/>
    <dgm:cxn modelId="{C68F3823-77D0-4B4A-B955-141D407135DB}" srcId="{E787635C-B6A7-4D50-9CFB-DD432A8873C2}" destId="{3B831B02-3879-4398-B6CB-3FFB84012C23}" srcOrd="3" destOrd="0" parTransId="{2DB7321B-37BF-4134-A18B-F7CF419B48AF}" sibTransId="{B33EFB5E-1A8D-4A03-A921-FF7E223FED6C}"/>
    <dgm:cxn modelId="{98F644E4-6A5C-475B-BF8C-1A79ECA1F4B8}" srcId="{E787635C-B6A7-4D50-9CFB-DD432A8873C2}" destId="{BD3FB66D-B1C0-4446-8264-4867A5C90BA0}" srcOrd="2" destOrd="0" parTransId="{7A76AB0A-B8AA-4B58-9B0F-C58AE54C6943}" sibTransId="{4A482C72-7E18-4CE2-8740-9CC9818CB65A}"/>
    <dgm:cxn modelId="{122F0C63-F1F4-44A3-85AE-71C51E51036A}" type="presOf" srcId="{72B1C0EF-7309-4D15-8273-EBACC126D234}" destId="{B1A3DAEB-8E9B-44F7-9B6B-FA7A640DFB20}" srcOrd="0" destOrd="0" presId="urn:microsoft.com/office/officeart/2008/layout/VerticalCurvedList"/>
    <dgm:cxn modelId="{C2534411-138F-4618-8951-E3DB6C87C50A}" type="presOf" srcId="{166DD726-22E5-406B-8CFA-1F48EDC97EA8}" destId="{37FA2E16-F7EC-4515-8FB1-09C52A0E19BB}" srcOrd="0" destOrd="0" presId="urn:microsoft.com/office/officeart/2008/layout/VerticalCurvedList"/>
    <dgm:cxn modelId="{EAEE4D50-E797-437C-9F44-9D0AA4594733}" srcId="{E787635C-B6A7-4D50-9CFB-DD432A8873C2}" destId="{600FC06D-FF30-4D82-890D-3C7ECA9CEC8B}" srcOrd="5" destOrd="0" parTransId="{F9284351-A692-4A4B-9977-30DF523ABDD5}" sibTransId="{5E0A7275-4195-4865-B30F-040D0CF3A10B}"/>
    <dgm:cxn modelId="{684C677F-5345-4815-8670-D134F44E220F}" type="presOf" srcId="{71B31D4A-9D9B-489B-B8E5-7E06F0E09D10}" destId="{B09B5D31-707F-48B3-BA48-79FDD184A838}" srcOrd="0" destOrd="0" presId="urn:microsoft.com/office/officeart/2008/layout/VerticalCurvedList"/>
    <dgm:cxn modelId="{F8AACBB0-163D-4464-BF87-84E170906FB9}" type="presParOf" srcId="{201D5AD5-CA98-4446-BB90-32B59F4B609B}" destId="{78C7AAC6-6326-43D0-90E6-70F83522FAD8}" srcOrd="0" destOrd="0" presId="urn:microsoft.com/office/officeart/2008/layout/VerticalCurvedList"/>
    <dgm:cxn modelId="{B15F7344-D689-4494-B94F-D3A0263E49F7}" type="presParOf" srcId="{78C7AAC6-6326-43D0-90E6-70F83522FAD8}" destId="{58B2F0AB-7E57-408E-BB69-94E57909E6E2}" srcOrd="0" destOrd="0" presId="urn:microsoft.com/office/officeart/2008/layout/VerticalCurvedList"/>
    <dgm:cxn modelId="{03A9093B-7DBD-4AE7-82CF-EFB6B991C700}" type="presParOf" srcId="{58B2F0AB-7E57-408E-BB69-94E57909E6E2}" destId="{1C200A52-A1A9-4F36-BAC9-B3BE17D381F4}" srcOrd="0" destOrd="0" presId="urn:microsoft.com/office/officeart/2008/layout/VerticalCurvedList"/>
    <dgm:cxn modelId="{85233C8C-CF35-4C2D-ABCA-3A85FD20DCEE}" type="presParOf" srcId="{58B2F0AB-7E57-408E-BB69-94E57909E6E2}" destId="{8CAA682E-45B7-4FDD-BC2D-60C088BBEC1B}" srcOrd="1" destOrd="0" presId="urn:microsoft.com/office/officeart/2008/layout/VerticalCurvedList"/>
    <dgm:cxn modelId="{C1E7E9FD-AE57-4380-8FA2-D32D52C95884}" type="presParOf" srcId="{58B2F0AB-7E57-408E-BB69-94E57909E6E2}" destId="{2A65AEC6-653D-4013-9B6C-060CC6F5735C}" srcOrd="2" destOrd="0" presId="urn:microsoft.com/office/officeart/2008/layout/VerticalCurvedList"/>
    <dgm:cxn modelId="{917E7E84-A94D-4DE4-86DA-DBCAF5C0D390}" type="presParOf" srcId="{58B2F0AB-7E57-408E-BB69-94E57909E6E2}" destId="{69009DF0-DDA8-4EFB-AD19-7E9B92CD3B22}" srcOrd="3" destOrd="0" presId="urn:microsoft.com/office/officeart/2008/layout/VerticalCurvedList"/>
    <dgm:cxn modelId="{994F9099-80D7-4534-B99C-4C1E2B8048FF}" type="presParOf" srcId="{78C7AAC6-6326-43D0-90E6-70F83522FAD8}" destId="{37FA2E16-F7EC-4515-8FB1-09C52A0E19BB}" srcOrd="1" destOrd="0" presId="urn:microsoft.com/office/officeart/2008/layout/VerticalCurvedList"/>
    <dgm:cxn modelId="{C8AF68B0-A12D-4BF4-9874-39CD134AAED9}" type="presParOf" srcId="{78C7AAC6-6326-43D0-90E6-70F83522FAD8}" destId="{8A81370A-E96F-4FF5-908B-1CD21E84896A}" srcOrd="2" destOrd="0" presId="urn:microsoft.com/office/officeart/2008/layout/VerticalCurvedList"/>
    <dgm:cxn modelId="{20CFBBE7-6817-452A-AB0E-CEBB48AD343C}" type="presParOf" srcId="{8A81370A-E96F-4FF5-908B-1CD21E84896A}" destId="{5B80F08C-685A-405E-9328-291CD65A6642}" srcOrd="0" destOrd="0" presId="urn:microsoft.com/office/officeart/2008/layout/VerticalCurvedList"/>
    <dgm:cxn modelId="{5DB04509-711C-49E1-8E62-96FD0B4F3873}" type="presParOf" srcId="{78C7AAC6-6326-43D0-90E6-70F83522FAD8}" destId="{B1A3DAEB-8E9B-44F7-9B6B-FA7A640DFB20}" srcOrd="3" destOrd="0" presId="urn:microsoft.com/office/officeart/2008/layout/VerticalCurvedList"/>
    <dgm:cxn modelId="{83B50929-1A61-4DC2-ADE5-56B6CA37C5E6}" type="presParOf" srcId="{78C7AAC6-6326-43D0-90E6-70F83522FAD8}" destId="{F5A3A633-424F-4EF3-BEDF-96A1743CFB86}" srcOrd="4" destOrd="0" presId="urn:microsoft.com/office/officeart/2008/layout/VerticalCurvedList"/>
    <dgm:cxn modelId="{826A5795-354A-4ED7-BC39-474926C55425}" type="presParOf" srcId="{F5A3A633-424F-4EF3-BEDF-96A1743CFB86}" destId="{FAAEAE7C-52A1-4657-9B1B-F39573363C36}" srcOrd="0" destOrd="0" presId="urn:microsoft.com/office/officeart/2008/layout/VerticalCurvedList"/>
    <dgm:cxn modelId="{AF885FE2-3458-45C0-AE7C-7A49B0DEA79C}" type="presParOf" srcId="{78C7AAC6-6326-43D0-90E6-70F83522FAD8}" destId="{5328A77D-0889-4B13-9A74-01ABBBF87B2B}" srcOrd="5" destOrd="0" presId="urn:microsoft.com/office/officeart/2008/layout/VerticalCurvedList"/>
    <dgm:cxn modelId="{86255132-0D00-408A-BBFC-859DE54AEFC3}" type="presParOf" srcId="{78C7AAC6-6326-43D0-90E6-70F83522FAD8}" destId="{A392E184-664E-4B95-98DB-DF55363D02FC}" srcOrd="6" destOrd="0" presId="urn:microsoft.com/office/officeart/2008/layout/VerticalCurvedList"/>
    <dgm:cxn modelId="{B035AFB5-BB0F-45F2-B37A-90D6B7485CB4}" type="presParOf" srcId="{A392E184-664E-4B95-98DB-DF55363D02FC}" destId="{29EE596A-5E44-4A05-91F1-C9CEB6D92755}" srcOrd="0" destOrd="0" presId="urn:microsoft.com/office/officeart/2008/layout/VerticalCurvedList"/>
    <dgm:cxn modelId="{50EA0B13-75AB-4577-AFD4-CACC4870B8AE}" type="presParOf" srcId="{78C7AAC6-6326-43D0-90E6-70F83522FAD8}" destId="{1DFAD982-896B-4A51-B418-8B4C335B7015}" srcOrd="7" destOrd="0" presId="urn:microsoft.com/office/officeart/2008/layout/VerticalCurvedList"/>
    <dgm:cxn modelId="{F16C2C79-6540-401A-9110-36900404D471}" type="presParOf" srcId="{78C7AAC6-6326-43D0-90E6-70F83522FAD8}" destId="{E36AC01B-DB2D-4F1E-B039-5D75C7A6E929}" srcOrd="8" destOrd="0" presId="urn:microsoft.com/office/officeart/2008/layout/VerticalCurvedList"/>
    <dgm:cxn modelId="{ED180D9A-91EA-45E2-B464-FE5E571C5D49}" type="presParOf" srcId="{E36AC01B-DB2D-4F1E-B039-5D75C7A6E929}" destId="{CFBD7531-BA37-45E2-8A74-B516D9CDB55D}" srcOrd="0" destOrd="0" presId="urn:microsoft.com/office/officeart/2008/layout/VerticalCurvedList"/>
    <dgm:cxn modelId="{076CB4FE-6D89-42C8-93B3-95323A032C8C}" type="presParOf" srcId="{78C7AAC6-6326-43D0-90E6-70F83522FAD8}" destId="{B09B5D31-707F-48B3-BA48-79FDD184A838}" srcOrd="9" destOrd="0" presId="urn:microsoft.com/office/officeart/2008/layout/VerticalCurvedList"/>
    <dgm:cxn modelId="{63537878-6FBB-4D8B-8A83-F933CE52F0AA}" type="presParOf" srcId="{78C7AAC6-6326-43D0-90E6-70F83522FAD8}" destId="{8123DA92-5DBA-4D68-A694-F3547089DC51}" srcOrd="10" destOrd="0" presId="urn:microsoft.com/office/officeart/2008/layout/VerticalCurvedList"/>
    <dgm:cxn modelId="{51B9CC2C-202C-4A34-A535-3DAD070F4874}" type="presParOf" srcId="{8123DA92-5DBA-4D68-A694-F3547089DC51}" destId="{3961F61E-3F22-4FF9-B826-3DAA639F19C0}" srcOrd="0" destOrd="0" presId="urn:microsoft.com/office/officeart/2008/layout/VerticalCurvedList"/>
    <dgm:cxn modelId="{23B43AFE-1BD2-40E3-82A8-EA0A819A415C}" type="presParOf" srcId="{78C7AAC6-6326-43D0-90E6-70F83522FAD8}" destId="{F67A7432-9AC6-4A31-A7F0-B7ED8AD2641E}" srcOrd="11" destOrd="0" presId="urn:microsoft.com/office/officeart/2008/layout/VerticalCurvedList"/>
    <dgm:cxn modelId="{7B305BE9-6DF9-49E0-8F24-471B374E1F3C}" type="presParOf" srcId="{78C7AAC6-6326-43D0-90E6-70F83522FAD8}" destId="{A29EA1AD-AA5F-41F4-AA62-5BFA5E5CAE52}" srcOrd="12" destOrd="0" presId="urn:microsoft.com/office/officeart/2008/layout/VerticalCurvedList"/>
    <dgm:cxn modelId="{2764F06E-12DA-4176-983D-DDF2AAE3B206}" type="presParOf" srcId="{A29EA1AD-AA5F-41F4-AA62-5BFA5E5CAE52}" destId="{EB82AF62-D524-46C6-9752-7412C9655C8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4F2DB3-9434-4A8D-8AA3-C3155A73BD2B}"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en-AU"/>
        </a:p>
      </dgm:t>
    </dgm:pt>
    <dgm:pt modelId="{8AB4D599-8FB2-42E5-8093-8BFA3E274E56}">
      <dgm:prSet phldrT="[Text]"/>
      <dgm:spPr/>
      <dgm:t>
        <a:bodyPr/>
        <a:lstStyle/>
        <a:p>
          <a:r>
            <a:rPr lang="en-AU" dirty="0" smtClean="0"/>
            <a:t>Informal chaperone</a:t>
          </a:r>
          <a:endParaRPr lang="en-AU" dirty="0"/>
        </a:p>
      </dgm:t>
    </dgm:pt>
    <dgm:pt modelId="{1C6BDA95-566F-4FB7-880F-90BAFCC3386B}" type="parTrans" cxnId="{E712017D-E26F-4AE2-850D-EBA71BF1E16C}">
      <dgm:prSet/>
      <dgm:spPr/>
      <dgm:t>
        <a:bodyPr/>
        <a:lstStyle/>
        <a:p>
          <a:endParaRPr lang="en-AU"/>
        </a:p>
      </dgm:t>
    </dgm:pt>
    <dgm:pt modelId="{5C8A4BD9-D4CD-431B-8A37-D354BE33757F}" type="sibTrans" cxnId="{E712017D-E26F-4AE2-850D-EBA71BF1E16C}">
      <dgm:prSet/>
      <dgm:spPr/>
      <dgm:t>
        <a:bodyPr/>
        <a:lstStyle/>
        <a:p>
          <a:endParaRPr lang="en-AU"/>
        </a:p>
      </dgm:t>
    </dgm:pt>
    <dgm:pt modelId="{FA746CF3-92F2-43D4-98AE-3FDC160E1467}">
      <dgm:prSet phldrT="[Text]" custT="1"/>
      <dgm:spPr/>
      <dgm:t>
        <a:bodyPr anchor="ctr"/>
        <a:lstStyle/>
        <a:p>
          <a:r>
            <a:rPr lang="en-AU" sz="2000" dirty="0" smtClean="0"/>
            <a:t>family member</a:t>
          </a:r>
          <a:endParaRPr lang="en-AU" sz="2000" dirty="0"/>
        </a:p>
      </dgm:t>
    </dgm:pt>
    <dgm:pt modelId="{5B5B832B-2662-4FC5-AB6E-2D77D054A662}" type="parTrans" cxnId="{DEE45DAA-A50B-4AEF-A2D8-0443CB4DBDCC}">
      <dgm:prSet/>
      <dgm:spPr/>
      <dgm:t>
        <a:bodyPr/>
        <a:lstStyle/>
        <a:p>
          <a:endParaRPr lang="en-AU"/>
        </a:p>
      </dgm:t>
    </dgm:pt>
    <dgm:pt modelId="{8D2B0D6D-9FA9-460C-B18D-A94F11885494}" type="sibTrans" cxnId="{DEE45DAA-A50B-4AEF-A2D8-0443CB4DBDCC}">
      <dgm:prSet/>
      <dgm:spPr/>
      <dgm:t>
        <a:bodyPr/>
        <a:lstStyle/>
        <a:p>
          <a:endParaRPr lang="en-AU"/>
        </a:p>
      </dgm:t>
    </dgm:pt>
    <dgm:pt modelId="{4EF3E1BD-F002-4B72-8E3E-49C6F7A39E55}">
      <dgm:prSet phldrT="[Text]" custT="1"/>
      <dgm:spPr/>
      <dgm:t>
        <a:bodyPr anchor="ctr"/>
        <a:lstStyle/>
        <a:p>
          <a:r>
            <a:rPr lang="en-AU" sz="2000" dirty="0" smtClean="0"/>
            <a:t>friend</a:t>
          </a:r>
          <a:endParaRPr lang="en-AU" sz="2000" dirty="0"/>
        </a:p>
      </dgm:t>
    </dgm:pt>
    <dgm:pt modelId="{2A12BE68-772C-4C11-B300-5EDBB9614F85}" type="parTrans" cxnId="{99BA999D-40A1-48F6-BA8E-BEC28A36A9E1}">
      <dgm:prSet/>
      <dgm:spPr/>
      <dgm:t>
        <a:bodyPr/>
        <a:lstStyle/>
        <a:p>
          <a:endParaRPr lang="en-AU"/>
        </a:p>
      </dgm:t>
    </dgm:pt>
    <dgm:pt modelId="{36EA3B81-D361-431A-BB38-382782A0E454}" type="sibTrans" cxnId="{99BA999D-40A1-48F6-BA8E-BEC28A36A9E1}">
      <dgm:prSet/>
      <dgm:spPr/>
      <dgm:t>
        <a:bodyPr/>
        <a:lstStyle/>
        <a:p>
          <a:endParaRPr lang="en-AU"/>
        </a:p>
      </dgm:t>
    </dgm:pt>
    <dgm:pt modelId="{916AE171-1D21-4A78-9365-254B9F331EA6}">
      <dgm:prSet phldrT="[Text]"/>
      <dgm:spPr/>
      <dgm:t>
        <a:bodyPr/>
        <a:lstStyle/>
        <a:p>
          <a:r>
            <a:rPr lang="en-AU" dirty="0" smtClean="0"/>
            <a:t>Formal chaperone</a:t>
          </a:r>
          <a:endParaRPr lang="en-AU" dirty="0"/>
        </a:p>
      </dgm:t>
    </dgm:pt>
    <dgm:pt modelId="{D93972B4-0334-46AE-BC22-896F58B3B181}" type="parTrans" cxnId="{AA206770-F80B-412C-9D36-CC81018110E6}">
      <dgm:prSet/>
      <dgm:spPr/>
      <dgm:t>
        <a:bodyPr/>
        <a:lstStyle/>
        <a:p>
          <a:endParaRPr lang="en-AU"/>
        </a:p>
      </dgm:t>
    </dgm:pt>
    <dgm:pt modelId="{78E0EBD4-1CEB-43B6-A1C5-E26E467054A1}" type="sibTrans" cxnId="{AA206770-F80B-412C-9D36-CC81018110E6}">
      <dgm:prSet/>
      <dgm:spPr/>
      <dgm:t>
        <a:bodyPr/>
        <a:lstStyle/>
        <a:p>
          <a:endParaRPr lang="en-AU"/>
        </a:p>
      </dgm:t>
    </dgm:pt>
    <dgm:pt modelId="{F227412B-7171-4B47-844E-D6913A26CF89}">
      <dgm:prSet phldrT="[Text]" custT="1"/>
      <dgm:spPr/>
      <dgm:t>
        <a:bodyPr anchor="ctr"/>
        <a:lstStyle/>
        <a:p>
          <a:r>
            <a:rPr lang="en-AU" sz="2000" dirty="0" smtClean="0"/>
            <a:t>health care professional</a:t>
          </a:r>
          <a:endParaRPr lang="en-AU" sz="2000" dirty="0"/>
        </a:p>
      </dgm:t>
    </dgm:pt>
    <dgm:pt modelId="{F409C714-BDA8-49C4-A4C2-7D3D9F725EF4}" type="parTrans" cxnId="{15B6B9BA-B527-4815-A1D3-9823A4823523}">
      <dgm:prSet/>
      <dgm:spPr/>
      <dgm:t>
        <a:bodyPr/>
        <a:lstStyle/>
        <a:p>
          <a:endParaRPr lang="en-AU"/>
        </a:p>
      </dgm:t>
    </dgm:pt>
    <dgm:pt modelId="{2BFD485F-BC1A-4B41-A417-ACC0C776222E}" type="sibTrans" cxnId="{15B6B9BA-B527-4815-A1D3-9823A4823523}">
      <dgm:prSet/>
      <dgm:spPr/>
      <dgm:t>
        <a:bodyPr/>
        <a:lstStyle/>
        <a:p>
          <a:endParaRPr lang="en-AU"/>
        </a:p>
      </dgm:t>
    </dgm:pt>
    <dgm:pt modelId="{D8A095F2-B015-485C-89AB-85DD4FEF4BB2}" type="pres">
      <dgm:prSet presAssocID="{0A4F2DB3-9434-4A8D-8AA3-C3155A73BD2B}" presName="Name0" presStyleCnt="0">
        <dgm:presLayoutVars>
          <dgm:dir/>
          <dgm:animLvl val="lvl"/>
          <dgm:resizeHandles/>
        </dgm:presLayoutVars>
      </dgm:prSet>
      <dgm:spPr/>
      <dgm:t>
        <a:bodyPr/>
        <a:lstStyle/>
        <a:p>
          <a:endParaRPr lang="en-AU"/>
        </a:p>
      </dgm:t>
    </dgm:pt>
    <dgm:pt modelId="{EBE4A12B-5CFA-4AD2-8567-D31C57569B78}" type="pres">
      <dgm:prSet presAssocID="{8AB4D599-8FB2-42E5-8093-8BFA3E274E56}" presName="linNode" presStyleCnt="0"/>
      <dgm:spPr/>
    </dgm:pt>
    <dgm:pt modelId="{9C0A4D57-9D6C-4314-81F8-D5B9E92BD851}" type="pres">
      <dgm:prSet presAssocID="{8AB4D599-8FB2-42E5-8093-8BFA3E274E56}" presName="parentShp" presStyleLbl="node1" presStyleIdx="0" presStyleCnt="2">
        <dgm:presLayoutVars>
          <dgm:bulletEnabled val="1"/>
        </dgm:presLayoutVars>
      </dgm:prSet>
      <dgm:spPr/>
      <dgm:t>
        <a:bodyPr/>
        <a:lstStyle/>
        <a:p>
          <a:endParaRPr lang="en-AU"/>
        </a:p>
      </dgm:t>
    </dgm:pt>
    <dgm:pt modelId="{8D592F70-6113-4E48-A17F-08377EC52BA5}" type="pres">
      <dgm:prSet presAssocID="{8AB4D599-8FB2-42E5-8093-8BFA3E274E56}" presName="childShp" presStyleLbl="bgAccFollowNode1" presStyleIdx="0" presStyleCnt="2">
        <dgm:presLayoutVars>
          <dgm:bulletEnabled val="1"/>
        </dgm:presLayoutVars>
      </dgm:prSet>
      <dgm:spPr/>
      <dgm:t>
        <a:bodyPr/>
        <a:lstStyle/>
        <a:p>
          <a:endParaRPr lang="en-AU"/>
        </a:p>
      </dgm:t>
    </dgm:pt>
    <dgm:pt modelId="{5934172D-B5CF-400B-A69A-0D9C015979B3}" type="pres">
      <dgm:prSet presAssocID="{5C8A4BD9-D4CD-431B-8A37-D354BE33757F}" presName="spacing" presStyleCnt="0"/>
      <dgm:spPr/>
    </dgm:pt>
    <dgm:pt modelId="{09635BF9-90D6-4410-A4D2-02E8BA84F18B}" type="pres">
      <dgm:prSet presAssocID="{916AE171-1D21-4A78-9365-254B9F331EA6}" presName="linNode" presStyleCnt="0"/>
      <dgm:spPr/>
    </dgm:pt>
    <dgm:pt modelId="{CEF20578-A7AB-47F0-AF1F-86ECFE7BE2A1}" type="pres">
      <dgm:prSet presAssocID="{916AE171-1D21-4A78-9365-254B9F331EA6}" presName="parentShp" presStyleLbl="node1" presStyleIdx="1" presStyleCnt="2">
        <dgm:presLayoutVars>
          <dgm:bulletEnabled val="1"/>
        </dgm:presLayoutVars>
      </dgm:prSet>
      <dgm:spPr/>
      <dgm:t>
        <a:bodyPr/>
        <a:lstStyle/>
        <a:p>
          <a:endParaRPr lang="en-AU"/>
        </a:p>
      </dgm:t>
    </dgm:pt>
    <dgm:pt modelId="{9B64E600-3708-426C-AC69-1921C47315F0}" type="pres">
      <dgm:prSet presAssocID="{916AE171-1D21-4A78-9365-254B9F331EA6}" presName="childShp" presStyleLbl="bgAccFollowNode1" presStyleIdx="1" presStyleCnt="2">
        <dgm:presLayoutVars>
          <dgm:bulletEnabled val="1"/>
        </dgm:presLayoutVars>
      </dgm:prSet>
      <dgm:spPr/>
      <dgm:t>
        <a:bodyPr/>
        <a:lstStyle/>
        <a:p>
          <a:endParaRPr lang="en-AU"/>
        </a:p>
      </dgm:t>
    </dgm:pt>
  </dgm:ptLst>
  <dgm:cxnLst>
    <dgm:cxn modelId="{AA206770-F80B-412C-9D36-CC81018110E6}" srcId="{0A4F2DB3-9434-4A8D-8AA3-C3155A73BD2B}" destId="{916AE171-1D21-4A78-9365-254B9F331EA6}" srcOrd="1" destOrd="0" parTransId="{D93972B4-0334-46AE-BC22-896F58B3B181}" sibTransId="{78E0EBD4-1CEB-43B6-A1C5-E26E467054A1}"/>
    <dgm:cxn modelId="{F41C3AA0-8E34-4365-996A-84EF64B840F9}" type="presOf" srcId="{8AB4D599-8FB2-42E5-8093-8BFA3E274E56}" destId="{9C0A4D57-9D6C-4314-81F8-D5B9E92BD851}" srcOrd="0" destOrd="0" presId="urn:microsoft.com/office/officeart/2005/8/layout/vList6"/>
    <dgm:cxn modelId="{64496477-2EF4-4FB7-BAC2-FF2148CF00F1}" type="presOf" srcId="{4EF3E1BD-F002-4B72-8E3E-49C6F7A39E55}" destId="{8D592F70-6113-4E48-A17F-08377EC52BA5}" srcOrd="0" destOrd="1" presId="urn:microsoft.com/office/officeart/2005/8/layout/vList6"/>
    <dgm:cxn modelId="{ECFA0F1E-8106-477D-BDE5-D491C39261B2}" type="presOf" srcId="{F227412B-7171-4B47-844E-D6913A26CF89}" destId="{9B64E600-3708-426C-AC69-1921C47315F0}" srcOrd="0" destOrd="0" presId="urn:microsoft.com/office/officeart/2005/8/layout/vList6"/>
    <dgm:cxn modelId="{99BA999D-40A1-48F6-BA8E-BEC28A36A9E1}" srcId="{8AB4D599-8FB2-42E5-8093-8BFA3E274E56}" destId="{4EF3E1BD-F002-4B72-8E3E-49C6F7A39E55}" srcOrd="1" destOrd="0" parTransId="{2A12BE68-772C-4C11-B300-5EDBB9614F85}" sibTransId="{36EA3B81-D361-431A-BB38-382782A0E454}"/>
    <dgm:cxn modelId="{AF0EAA44-9626-45B4-AF85-79AAC5A69EF7}" type="presOf" srcId="{0A4F2DB3-9434-4A8D-8AA3-C3155A73BD2B}" destId="{D8A095F2-B015-485C-89AB-85DD4FEF4BB2}" srcOrd="0" destOrd="0" presId="urn:microsoft.com/office/officeart/2005/8/layout/vList6"/>
    <dgm:cxn modelId="{DEE45DAA-A50B-4AEF-A2D8-0443CB4DBDCC}" srcId="{8AB4D599-8FB2-42E5-8093-8BFA3E274E56}" destId="{FA746CF3-92F2-43D4-98AE-3FDC160E1467}" srcOrd="0" destOrd="0" parTransId="{5B5B832B-2662-4FC5-AB6E-2D77D054A662}" sibTransId="{8D2B0D6D-9FA9-460C-B18D-A94F11885494}"/>
    <dgm:cxn modelId="{E712017D-E26F-4AE2-850D-EBA71BF1E16C}" srcId="{0A4F2DB3-9434-4A8D-8AA3-C3155A73BD2B}" destId="{8AB4D599-8FB2-42E5-8093-8BFA3E274E56}" srcOrd="0" destOrd="0" parTransId="{1C6BDA95-566F-4FB7-880F-90BAFCC3386B}" sibTransId="{5C8A4BD9-D4CD-431B-8A37-D354BE33757F}"/>
    <dgm:cxn modelId="{15B6B9BA-B527-4815-A1D3-9823A4823523}" srcId="{916AE171-1D21-4A78-9365-254B9F331EA6}" destId="{F227412B-7171-4B47-844E-D6913A26CF89}" srcOrd="0" destOrd="0" parTransId="{F409C714-BDA8-49C4-A4C2-7D3D9F725EF4}" sibTransId="{2BFD485F-BC1A-4B41-A417-ACC0C776222E}"/>
    <dgm:cxn modelId="{DB308D9B-CB22-44A1-A15E-A1656519B24E}" type="presOf" srcId="{FA746CF3-92F2-43D4-98AE-3FDC160E1467}" destId="{8D592F70-6113-4E48-A17F-08377EC52BA5}" srcOrd="0" destOrd="0" presId="urn:microsoft.com/office/officeart/2005/8/layout/vList6"/>
    <dgm:cxn modelId="{E90D7515-2EF2-4CA1-AF65-5F6E60EC6A3A}" type="presOf" srcId="{916AE171-1D21-4A78-9365-254B9F331EA6}" destId="{CEF20578-A7AB-47F0-AF1F-86ECFE7BE2A1}" srcOrd="0" destOrd="0" presId="urn:microsoft.com/office/officeart/2005/8/layout/vList6"/>
    <dgm:cxn modelId="{74D20B07-12FF-4F39-A1BE-DDDA22489027}" type="presParOf" srcId="{D8A095F2-B015-485C-89AB-85DD4FEF4BB2}" destId="{EBE4A12B-5CFA-4AD2-8567-D31C57569B78}" srcOrd="0" destOrd="0" presId="urn:microsoft.com/office/officeart/2005/8/layout/vList6"/>
    <dgm:cxn modelId="{B4309D42-B880-45ED-BE75-8070BE94FC0B}" type="presParOf" srcId="{EBE4A12B-5CFA-4AD2-8567-D31C57569B78}" destId="{9C0A4D57-9D6C-4314-81F8-D5B9E92BD851}" srcOrd="0" destOrd="0" presId="urn:microsoft.com/office/officeart/2005/8/layout/vList6"/>
    <dgm:cxn modelId="{1F28DE8C-4617-4F66-803E-1036F9DD4FE1}" type="presParOf" srcId="{EBE4A12B-5CFA-4AD2-8567-D31C57569B78}" destId="{8D592F70-6113-4E48-A17F-08377EC52BA5}" srcOrd="1" destOrd="0" presId="urn:microsoft.com/office/officeart/2005/8/layout/vList6"/>
    <dgm:cxn modelId="{00119DDA-9F7C-4538-81EC-1A223362465B}" type="presParOf" srcId="{D8A095F2-B015-485C-89AB-85DD4FEF4BB2}" destId="{5934172D-B5CF-400B-A69A-0D9C015979B3}" srcOrd="1" destOrd="0" presId="urn:microsoft.com/office/officeart/2005/8/layout/vList6"/>
    <dgm:cxn modelId="{D3F3B27A-69E9-447A-863C-1EF869D4B721}" type="presParOf" srcId="{D8A095F2-B015-485C-89AB-85DD4FEF4BB2}" destId="{09635BF9-90D6-4410-A4D2-02E8BA84F18B}" srcOrd="2" destOrd="0" presId="urn:microsoft.com/office/officeart/2005/8/layout/vList6"/>
    <dgm:cxn modelId="{520BDDDF-F470-499A-93B5-A40A554CFA14}" type="presParOf" srcId="{09635BF9-90D6-4410-A4D2-02E8BA84F18B}" destId="{CEF20578-A7AB-47F0-AF1F-86ECFE7BE2A1}" srcOrd="0" destOrd="0" presId="urn:microsoft.com/office/officeart/2005/8/layout/vList6"/>
    <dgm:cxn modelId="{EA891F4D-DA00-4764-8597-C2DAAB33DAFD}" type="presParOf" srcId="{09635BF9-90D6-4410-A4D2-02E8BA84F18B}" destId="{9B64E600-3708-426C-AC69-1921C47315F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7ABB72-C63D-42F9-92DC-4AE2313724F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AU"/>
        </a:p>
      </dgm:t>
    </dgm:pt>
    <dgm:pt modelId="{464F25E0-7723-4C09-8F39-4FCA3A2C6AF2}">
      <dgm:prSet phldrT="[Text]" custT="1"/>
      <dgm:spPr/>
      <dgm:t>
        <a:bodyPr/>
        <a:lstStyle/>
        <a:p>
          <a:r>
            <a:rPr lang="en-GB" sz="1800" dirty="0" smtClean="0"/>
            <a:t>Provide emotional comfort and reassurance to a patient</a:t>
          </a:r>
          <a:endParaRPr lang="en-AU" sz="1800" dirty="0"/>
        </a:p>
      </dgm:t>
    </dgm:pt>
    <dgm:pt modelId="{12BCDBDE-83E9-482B-AE0C-84C2665E99CF}" type="parTrans" cxnId="{F9BE3103-EEE1-40A8-8B9A-A27038D4821D}">
      <dgm:prSet/>
      <dgm:spPr/>
      <dgm:t>
        <a:bodyPr/>
        <a:lstStyle/>
        <a:p>
          <a:endParaRPr lang="en-AU" sz="2000"/>
        </a:p>
      </dgm:t>
    </dgm:pt>
    <dgm:pt modelId="{FA75F418-15EC-4932-99B6-CBDF09F614C0}" type="sibTrans" cxnId="{F9BE3103-EEE1-40A8-8B9A-A27038D4821D}">
      <dgm:prSet/>
      <dgm:spPr/>
      <dgm:t>
        <a:bodyPr/>
        <a:lstStyle/>
        <a:p>
          <a:endParaRPr lang="en-AU" sz="2000"/>
        </a:p>
      </dgm:t>
    </dgm:pt>
    <dgm:pt modelId="{DC68132F-FEF4-4CDE-A933-7C41D0B8D00F}">
      <dgm:prSet custT="1"/>
      <dgm:spPr/>
      <dgm:t>
        <a:bodyPr/>
        <a:lstStyle/>
        <a:p>
          <a:r>
            <a:rPr lang="en-GB" sz="1800" dirty="0" smtClean="0"/>
            <a:t>Assist in the examination, for example, handing instruments during IUCD insertion</a:t>
          </a:r>
          <a:endParaRPr lang="en-AU" sz="1800" dirty="0"/>
        </a:p>
      </dgm:t>
    </dgm:pt>
    <dgm:pt modelId="{3C304A5D-0794-4A64-BA08-BA821E0654F6}" type="parTrans" cxnId="{7B8AFE0F-6712-421B-9DAD-B4705F87686D}">
      <dgm:prSet/>
      <dgm:spPr/>
      <dgm:t>
        <a:bodyPr/>
        <a:lstStyle/>
        <a:p>
          <a:endParaRPr lang="en-AU" sz="2000"/>
        </a:p>
      </dgm:t>
    </dgm:pt>
    <dgm:pt modelId="{197844E1-1531-49F9-A386-D537607D03C9}" type="sibTrans" cxnId="{7B8AFE0F-6712-421B-9DAD-B4705F87686D}">
      <dgm:prSet/>
      <dgm:spPr/>
      <dgm:t>
        <a:bodyPr/>
        <a:lstStyle/>
        <a:p>
          <a:endParaRPr lang="en-AU" sz="2000"/>
        </a:p>
      </dgm:t>
    </dgm:pt>
    <dgm:pt modelId="{4525156E-31CA-4463-8D4B-3EE089F9CBC4}">
      <dgm:prSet custT="1"/>
      <dgm:spPr/>
      <dgm:t>
        <a:bodyPr/>
        <a:lstStyle/>
        <a:p>
          <a:r>
            <a:rPr lang="en-GB" sz="1800" dirty="0" smtClean="0"/>
            <a:t>Assist with undressing patients</a:t>
          </a:r>
          <a:endParaRPr lang="en-AU" sz="1800" dirty="0"/>
        </a:p>
      </dgm:t>
    </dgm:pt>
    <dgm:pt modelId="{ADC935A3-34B1-4D2B-B792-3AD1E1CA23FD}" type="parTrans" cxnId="{13AB578D-43EC-4668-A7F4-D4F14B5CEC94}">
      <dgm:prSet/>
      <dgm:spPr/>
      <dgm:t>
        <a:bodyPr/>
        <a:lstStyle/>
        <a:p>
          <a:endParaRPr lang="en-AU" sz="2000"/>
        </a:p>
      </dgm:t>
    </dgm:pt>
    <dgm:pt modelId="{38C65DBB-602D-498F-8F38-8CEB33E1067B}" type="sibTrans" cxnId="{13AB578D-43EC-4668-A7F4-D4F14B5CEC94}">
      <dgm:prSet/>
      <dgm:spPr/>
      <dgm:t>
        <a:bodyPr/>
        <a:lstStyle/>
        <a:p>
          <a:endParaRPr lang="en-AU" sz="2000"/>
        </a:p>
      </dgm:t>
    </dgm:pt>
    <dgm:pt modelId="{A757F279-F5B7-465C-8E0E-1969565C651F}">
      <dgm:prSet custT="1"/>
      <dgm:spPr/>
      <dgm:t>
        <a:bodyPr/>
        <a:lstStyle/>
        <a:p>
          <a:r>
            <a:rPr lang="en-GB" sz="1800" dirty="0" smtClean="0"/>
            <a:t>Act as an interpreter</a:t>
          </a:r>
          <a:endParaRPr lang="en-AU" sz="1800" dirty="0"/>
        </a:p>
      </dgm:t>
    </dgm:pt>
    <dgm:pt modelId="{399F935F-0C15-4B19-B675-CF8A696078BE}" type="parTrans" cxnId="{15531A53-F036-446B-9FE5-A22708D6CA6F}">
      <dgm:prSet/>
      <dgm:spPr/>
      <dgm:t>
        <a:bodyPr/>
        <a:lstStyle/>
        <a:p>
          <a:endParaRPr lang="en-AU" sz="2000"/>
        </a:p>
      </dgm:t>
    </dgm:pt>
    <dgm:pt modelId="{F8D72B3D-2A69-4AAF-8B6F-520F732B754C}" type="sibTrans" cxnId="{15531A53-F036-446B-9FE5-A22708D6CA6F}">
      <dgm:prSet/>
      <dgm:spPr/>
      <dgm:t>
        <a:bodyPr/>
        <a:lstStyle/>
        <a:p>
          <a:endParaRPr lang="en-AU" sz="2000"/>
        </a:p>
      </dgm:t>
    </dgm:pt>
    <dgm:pt modelId="{48881A42-8DCB-4F72-B793-758E97D05D67}">
      <dgm:prSet custT="1"/>
      <dgm:spPr/>
      <dgm:t>
        <a:bodyPr/>
        <a:lstStyle/>
        <a:p>
          <a:r>
            <a:rPr lang="en-GB" sz="1800" dirty="0" smtClean="0"/>
            <a:t>Provide protection to healthcare professionals against unfounded allegations of improper behaviour</a:t>
          </a:r>
          <a:endParaRPr lang="en-AU" sz="1800" dirty="0"/>
        </a:p>
      </dgm:t>
    </dgm:pt>
    <dgm:pt modelId="{964246D7-1577-4E7E-9E97-3A826BD5DC21}" type="parTrans" cxnId="{0E357F3D-D2CB-4FE2-9847-28D075E46B1D}">
      <dgm:prSet/>
      <dgm:spPr/>
      <dgm:t>
        <a:bodyPr/>
        <a:lstStyle/>
        <a:p>
          <a:endParaRPr lang="en-AU" sz="2000"/>
        </a:p>
      </dgm:t>
    </dgm:pt>
    <dgm:pt modelId="{61A1DD5B-265B-492B-90F7-CDECB5DEF3F1}" type="sibTrans" cxnId="{0E357F3D-D2CB-4FE2-9847-28D075E46B1D}">
      <dgm:prSet/>
      <dgm:spPr/>
      <dgm:t>
        <a:bodyPr/>
        <a:lstStyle/>
        <a:p>
          <a:endParaRPr lang="en-AU" sz="2000"/>
        </a:p>
      </dgm:t>
    </dgm:pt>
    <dgm:pt modelId="{03F2C734-BC45-4B34-965B-F4AE2F93E6DA}">
      <dgm:prSet custT="1"/>
      <dgm:spPr/>
      <dgm:t>
        <a:bodyPr/>
        <a:lstStyle/>
        <a:p>
          <a:r>
            <a:rPr lang="en-GB" sz="1800" dirty="0" smtClean="0"/>
            <a:t>In very rare circumstances, protect the clinician against an attack</a:t>
          </a:r>
          <a:endParaRPr lang="en-AU" sz="1800" dirty="0"/>
        </a:p>
      </dgm:t>
    </dgm:pt>
    <dgm:pt modelId="{8A5AA783-1218-45A2-BE16-8C081634E04E}" type="parTrans" cxnId="{5FC1D654-C3A3-4E94-97A5-0B98E898AFF6}">
      <dgm:prSet/>
      <dgm:spPr/>
      <dgm:t>
        <a:bodyPr/>
        <a:lstStyle/>
        <a:p>
          <a:endParaRPr lang="en-AU" sz="2000"/>
        </a:p>
      </dgm:t>
    </dgm:pt>
    <dgm:pt modelId="{CC74111E-8B2D-447D-B5C9-F85C1F7B26F2}" type="sibTrans" cxnId="{5FC1D654-C3A3-4E94-97A5-0B98E898AFF6}">
      <dgm:prSet/>
      <dgm:spPr/>
      <dgm:t>
        <a:bodyPr/>
        <a:lstStyle/>
        <a:p>
          <a:endParaRPr lang="en-AU" sz="2000"/>
        </a:p>
      </dgm:t>
    </dgm:pt>
    <dgm:pt modelId="{BAD16CA6-EF32-405F-80F7-4133DD0A5A2C}">
      <dgm:prSet custT="1"/>
      <dgm:spPr/>
      <dgm:t>
        <a:bodyPr/>
        <a:lstStyle/>
        <a:p>
          <a:r>
            <a:rPr lang="en-GB" sz="1800" dirty="0" smtClean="0"/>
            <a:t>Identify unusual or unacceptable behaviour on the part of the healthcare professional (experienced chaperone)</a:t>
          </a:r>
          <a:endParaRPr lang="en-GB" sz="1800" dirty="0"/>
        </a:p>
      </dgm:t>
    </dgm:pt>
    <dgm:pt modelId="{95CBBBED-51DC-4B1A-BF60-CA30C8FABD8F}" type="parTrans" cxnId="{52F30AE3-90CD-4704-B8C6-C769CE72108B}">
      <dgm:prSet/>
      <dgm:spPr/>
      <dgm:t>
        <a:bodyPr/>
        <a:lstStyle/>
        <a:p>
          <a:endParaRPr lang="en-AU" sz="2000"/>
        </a:p>
      </dgm:t>
    </dgm:pt>
    <dgm:pt modelId="{DDC39C07-1225-41C2-AE6F-41EB5894A1A4}" type="sibTrans" cxnId="{52F30AE3-90CD-4704-B8C6-C769CE72108B}">
      <dgm:prSet/>
      <dgm:spPr/>
      <dgm:t>
        <a:bodyPr/>
        <a:lstStyle/>
        <a:p>
          <a:endParaRPr lang="en-AU" sz="2000"/>
        </a:p>
      </dgm:t>
    </dgm:pt>
    <dgm:pt modelId="{46D10EEC-6522-42EC-889A-B2B271CA9B41}" type="pres">
      <dgm:prSet presAssocID="{9F7ABB72-C63D-42F9-92DC-4AE2313724FD}" presName="linear" presStyleCnt="0">
        <dgm:presLayoutVars>
          <dgm:dir/>
          <dgm:animLvl val="lvl"/>
          <dgm:resizeHandles val="exact"/>
        </dgm:presLayoutVars>
      </dgm:prSet>
      <dgm:spPr/>
      <dgm:t>
        <a:bodyPr/>
        <a:lstStyle/>
        <a:p>
          <a:endParaRPr lang="en-AU"/>
        </a:p>
      </dgm:t>
    </dgm:pt>
    <dgm:pt modelId="{CD717380-B887-4743-B97A-DDC04A68EF1F}" type="pres">
      <dgm:prSet presAssocID="{464F25E0-7723-4C09-8F39-4FCA3A2C6AF2}" presName="parentLin" presStyleCnt="0"/>
      <dgm:spPr/>
    </dgm:pt>
    <dgm:pt modelId="{54B5F366-4099-4655-A4B2-F340A413F5DC}" type="pres">
      <dgm:prSet presAssocID="{464F25E0-7723-4C09-8F39-4FCA3A2C6AF2}" presName="parentLeftMargin" presStyleLbl="node1" presStyleIdx="0" presStyleCnt="7"/>
      <dgm:spPr/>
      <dgm:t>
        <a:bodyPr/>
        <a:lstStyle/>
        <a:p>
          <a:endParaRPr lang="en-AU"/>
        </a:p>
      </dgm:t>
    </dgm:pt>
    <dgm:pt modelId="{7F528FCD-A4DB-4BEA-87A9-AF46886FA5BA}" type="pres">
      <dgm:prSet presAssocID="{464F25E0-7723-4C09-8F39-4FCA3A2C6AF2}" presName="parentText" presStyleLbl="node1" presStyleIdx="0" presStyleCnt="7" custScaleX="126593" custScaleY="95926">
        <dgm:presLayoutVars>
          <dgm:chMax val="0"/>
          <dgm:bulletEnabled val="1"/>
        </dgm:presLayoutVars>
      </dgm:prSet>
      <dgm:spPr/>
      <dgm:t>
        <a:bodyPr/>
        <a:lstStyle/>
        <a:p>
          <a:endParaRPr lang="en-AU"/>
        </a:p>
      </dgm:t>
    </dgm:pt>
    <dgm:pt modelId="{EE02F845-0954-45E4-9947-D1F8813E5AC3}" type="pres">
      <dgm:prSet presAssocID="{464F25E0-7723-4C09-8F39-4FCA3A2C6AF2}" presName="negativeSpace" presStyleCnt="0"/>
      <dgm:spPr/>
    </dgm:pt>
    <dgm:pt modelId="{6F891C12-2AD2-4BE2-9CBB-C23FA8747176}" type="pres">
      <dgm:prSet presAssocID="{464F25E0-7723-4C09-8F39-4FCA3A2C6AF2}" presName="childText" presStyleLbl="conFgAcc1" presStyleIdx="0" presStyleCnt="7">
        <dgm:presLayoutVars>
          <dgm:bulletEnabled val="1"/>
        </dgm:presLayoutVars>
      </dgm:prSet>
      <dgm:spPr/>
    </dgm:pt>
    <dgm:pt modelId="{120024F5-ABD6-4079-B781-F057247D6A07}" type="pres">
      <dgm:prSet presAssocID="{FA75F418-15EC-4932-99B6-CBDF09F614C0}" presName="spaceBetweenRectangles" presStyleCnt="0"/>
      <dgm:spPr/>
    </dgm:pt>
    <dgm:pt modelId="{A0A2C110-0535-438E-A79B-D7EF276E3EEB}" type="pres">
      <dgm:prSet presAssocID="{DC68132F-FEF4-4CDE-A933-7C41D0B8D00F}" presName="parentLin" presStyleCnt="0"/>
      <dgm:spPr/>
    </dgm:pt>
    <dgm:pt modelId="{1EF1311F-6049-428A-8D5E-7AB14D48E4D7}" type="pres">
      <dgm:prSet presAssocID="{DC68132F-FEF4-4CDE-A933-7C41D0B8D00F}" presName="parentLeftMargin" presStyleLbl="node1" presStyleIdx="0" presStyleCnt="7"/>
      <dgm:spPr/>
      <dgm:t>
        <a:bodyPr/>
        <a:lstStyle/>
        <a:p>
          <a:endParaRPr lang="en-AU"/>
        </a:p>
      </dgm:t>
    </dgm:pt>
    <dgm:pt modelId="{A3870C61-102C-440D-BF91-E8FBE2472C79}" type="pres">
      <dgm:prSet presAssocID="{DC68132F-FEF4-4CDE-A933-7C41D0B8D00F}" presName="parentText" presStyleLbl="node1" presStyleIdx="1" presStyleCnt="7" custScaleX="126593" custScaleY="95926">
        <dgm:presLayoutVars>
          <dgm:chMax val="0"/>
          <dgm:bulletEnabled val="1"/>
        </dgm:presLayoutVars>
      </dgm:prSet>
      <dgm:spPr/>
      <dgm:t>
        <a:bodyPr/>
        <a:lstStyle/>
        <a:p>
          <a:endParaRPr lang="en-AU"/>
        </a:p>
      </dgm:t>
    </dgm:pt>
    <dgm:pt modelId="{AE9218E7-CDDD-485F-AF71-9B05510C730E}" type="pres">
      <dgm:prSet presAssocID="{DC68132F-FEF4-4CDE-A933-7C41D0B8D00F}" presName="negativeSpace" presStyleCnt="0"/>
      <dgm:spPr/>
    </dgm:pt>
    <dgm:pt modelId="{3611AA97-D9AB-4641-8E79-40B19D23C08C}" type="pres">
      <dgm:prSet presAssocID="{DC68132F-FEF4-4CDE-A933-7C41D0B8D00F}" presName="childText" presStyleLbl="conFgAcc1" presStyleIdx="1" presStyleCnt="7">
        <dgm:presLayoutVars>
          <dgm:bulletEnabled val="1"/>
        </dgm:presLayoutVars>
      </dgm:prSet>
      <dgm:spPr/>
    </dgm:pt>
    <dgm:pt modelId="{ECF30448-EC36-490A-A1C2-D8F3FE40BD18}" type="pres">
      <dgm:prSet presAssocID="{197844E1-1531-49F9-A386-D537607D03C9}" presName="spaceBetweenRectangles" presStyleCnt="0"/>
      <dgm:spPr/>
    </dgm:pt>
    <dgm:pt modelId="{D630CDB6-D2D4-41B5-9D52-D1835E8CF80A}" type="pres">
      <dgm:prSet presAssocID="{4525156E-31CA-4463-8D4B-3EE089F9CBC4}" presName="parentLin" presStyleCnt="0"/>
      <dgm:spPr/>
    </dgm:pt>
    <dgm:pt modelId="{61FF60EF-6A05-4583-9BD1-9E61B68824D5}" type="pres">
      <dgm:prSet presAssocID="{4525156E-31CA-4463-8D4B-3EE089F9CBC4}" presName="parentLeftMargin" presStyleLbl="node1" presStyleIdx="1" presStyleCnt="7"/>
      <dgm:spPr/>
      <dgm:t>
        <a:bodyPr/>
        <a:lstStyle/>
        <a:p>
          <a:endParaRPr lang="en-AU"/>
        </a:p>
      </dgm:t>
    </dgm:pt>
    <dgm:pt modelId="{DF014FAC-FF1C-4FCD-B05A-44BCE26C6058}" type="pres">
      <dgm:prSet presAssocID="{4525156E-31CA-4463-8D4B-3EE089F9CBC4}" presName="parentText" presStyleLbl="node1" presStyleIdx="2" presStyleCnt="7" custScaleX="126593" custScaleY="95926">
        <dgm:presLayoutVars>
          <dgm:chMax val="0"/>
          <dgm:bulletEnabled val="1"/>
        </dgm:presLayoutVars>
      </dgm:prSet>
      <dgm:spPr/>
      <dgm:t>
        <a:bodyPr/>
        <a:lstStyle/>
        <a:p>
          <a:endParaRPr lang="en-AU"/>
        </a:p>
      </dgm:t>
    </dgm:pt>
    <dgm:pt modelId="{C6950CD8-6C9D-458F-B182-A1AE17122525}" type="pres">
      <dgm:prSet presAssocID="{4525156E-31CA-4463-8D4B-3EE089F9CBC4}" presName="negativeSpace" presStyleCnt="0"/>
      <dgm:spPr/>
    </dgm:pt>
    <dgm:pt modelId="{26544903-1E58-41E3-AB96-CBD5BEBB45F1}" type="pres">
      <dgm:prSet presAssocID="{4525156E-31CA-4463-8D4B-3EE089F9CBC4}" presName="childText" presStyleLbl="conFgAcc1" presStyleIdx="2" presStyleCnt="7">
        <dgm:presLayoutVars>
          <dgm:bulletEnabled val="1"/>
        </dgm:presLayoutVars>
      </dgm:prSet>
      <dgm:spPr/>
    </dgm:pt>
    <dgm:pt modelId="{C64578AA-782C-4C35-8B77-01E2D8ECF414}" type="pres">
      <dgm:prSet presAssocID="{38C65DBB-602D-498F-8F38-8CEB33E1067B}" presName="spaceBetweenRectangles" presStyleCnt="0"/>
      <dgm:spPr/>
    </dgm:pt>
    <dgm:pt modelId="{F8734B4C-8D69-48D9-8DA7-C9163F943F08}" type="pres">
      <dgm:prSet presAssocID="{A757F279-F5B7-465C-8E0E-1969565C651F}" presName="parentLin" presStyleCnt="0"/>
      <dgm:spPr/>
    </dgm:pt>
    <dgm:pt modelId="{927800C3-22D5-47B2-B251-62A431D7B4EC}" type="pres">
      <dgm:prSet presAssocID="{A757F279-F5B7-465C-8E0E-1969565C651F}" presName="parentLeftMargin" presStyleLbl="node1" presStyleIdx="2" presStyleCnt="7"/>
      <dgm:spPr/>
      <dgm:t>
        <a:bodyPr/>
        <a:lstStyle/>
        <a:p>
          <a:endParaRPr lang="en-AU"/>
        </a:p>
      </dgm:t>
    </dgm:pt>
    <dgm:pt modelId="{10808F80-4F0D-4BE2-A6CF-64AC58BF2367}" type="pres">
      <dgm:prSet presAssocID="{A757F279-F5B7-465C-8E0E-1969565C651F}" presName="parentText" presStyleLbl="node1" presStyleIdx="3" presStyleCnt="7" custScaleX="126593" custScaleY="95926">
        <dgm:presLayoutVars>
          <dgm:chMax val="0"/>
          <dgm:bulletEnabled val="1"/>
        </dgm:presLayoutVars>
      </dgm:prSet>
      <dgm:spPr/>
      <dgm:t>
        <a:bodyPr/>
        <a:lstStyle/>
        <a:p>
          <a:endParaRPr lang="en-AU"/>
        </a:p>
      </dgm:t>
    </dgm:pt>
    <dgm:pt modelId="{4BA77940-01A3-4F14-98DB-25315059511B}" type="pres">
      <dgm:prSet presAssocID="{A757F279-F5B7-465C-8E0E-1969565C651F}" presName="negativeSpace" presStyleCnt="0"/>
      <dgm:spPr/>
    </dgm:pt>
    <dgm:pt modelId="{23EC5E0E-D804-4B28-B9B0-7C5BC5B86D4E}" type="pres">
      <dgm:prSet presAssocID="{A757F279-F5B7-465C-8E0E-1969565C651F}" presName="childText" presStyleLbl="conFgAcc1" presStyleIdx="3" presStyleCnt="7">
        <dgm:presLayoutVars>
          <dgm:bulletEnabled val="1"/>
        </dgm:presLayoutVars>
      </dgm:prSet>
      <dgm:spPr/>
    </dgm:pt>
    <dgm:pt modelId="{DBE3D511-4680-4A9E-A203-84342B4C56CF}" type="pres">
      <dgm:prSet presAssocID="{F8D72B3D-2A69-4AAF-8B6F-520F732B754C}" presName="spaceBetweenRectangles" presStyleCnt="0"/>
      <dgm:spPr/>
    </dgm:pt>
    <dgm:pt modelId="{D94EC4BF-736E-4E0C-B8B9-558AB74C28B2}" type="pres">
      <dgm:prSet presAssocID="{48881A42-8DCB-4F72-B793-758E97D05D67}" presName="parentLin" presStyleCnt="0"/>
      <dgm:spPr/>
    </dgm:pt>
    <dgm:pt modelId="{129CDF62-7B79-430D-B8CA-9772D33B8C39}" type="pres">
      <dgm:prSet presAssocID="{48881A42-8DCB-4F72-B793-758E97D05D67}" presName="parentLeftMargin" presStyleLbl="node1" presStyleIdx="3" presStyleCnt="7"/>
      <dgm:spPr/>
      <dgm:t>
        <a:bodyPr/>
        <a:lstStyle/>
        <a:p>
          <a:endParaRPr lang="en-AU"/>
        </a:p>
      </dgm:t>
    </dgm:pt>
    <dgm:pt modelId="{AEF1615B-672F-4E82-9938-99345D4DA454}" type="pres">
      <dgm:prSet presAssocID="{48881A42-8DCB-4F72-B793-758E97D05D67}" presName="parentText" presStyleLbl="node1" presStyleIdx="4" presStyleCnt="7" custScaleX="126593" custScaleY="95926">
        <dgm:presLayoutVars>
          <dgm:chMax val="0"/>
          <dgm:bulletEnabled val="1"/>
        </dgm:presLayoutVars>
      </dgm:prSet>
      <dgm:spPr/>
      <dgm:t>
        <a:bodyPr/>
        <a:lstStyle/>
        <a:p>
          <a:endParaRPr lang="en-AU"/>
        </a:p>
      </dgm:t>
    </dgm:pt>
    <dgm:pt modelId="{08BA4D77-0FCF-4807-A2ED-93506C0896DA}" type="pres">
      <dgm:prSet presAssocID="{48881A42-8DCB-4F72-B793-758E97D05D67}" presName="negativeSpace" presStyleCnt="0"/>
      <dgm:spPr/>
    </dgm:pt>
    <dgm:pt modelId="{2CFD04B1-D0A0-45DD-B506-C8DF4B6D58DB}" type="pres">
      <dgm:prSet presAssocID="{48881A42-8DCB-4F72-B793-758E97D05D67}" presName="childText" presStyleLbl="conFgAcc1" presStyleIdx="4" presStyleCnt="7">
        <dgm:presLayoutVars>
          <dgm:bulletEnabled val="1"/>
        </dgm:presLayoutVars>
      </dgm:prSet>
      <dgm:spPr/>
    </dgm:pt>
    <dgm:pt modelId="{21E369F6-42CC-4B8F-B313-8ECCA5CD6577}" type="pres">
      <dgm:prSet presAssocID="{61A1DD5B-265B-492B-90F7-CDECB5DEF3F1}" presName="spaceBetweenRectangles" presStyleCnt="0"/>
      <dgm:spPr/>
    </dgm:pt>
    <dgm:pt modelId="{AD84452E-10D6-4A9A-B6CA-E543A9231448}" type="pres">
      <dgm:prSet presAssocID="{03F2C734-BC45-4B34-965B-F4AE2F93E6DA}" presName="parentLin" presStyleCnt="0"/>
      <dgm:spPr/>
    </dgm:pt>
    <dgm:pt modelId="{5796BD70-BBFE-41E5-BAAD-C985F81BD50F}" type="pres">
      <dgm:prSet presAssocID="{03F2C734-BC45-4B34-965B-F4AE2F93E6DA}" presName="parentLeftMargin" presStyleLbl="node1" presStyleIdx="4" presStyleCnt="7"/>
      <dgm:spPr/>
      <dgm:t>
        <a:bodyPr/>
        <a:lstStyle/>
        <a:p>
          <a:endParaRPr lang="en-AU"/>
        </a:p>
      </dgm:t>
    </dgm:pt>
    <dgm:pt modelId="{7487DA0A-546C-4B18-99A5-41F02B690BAE}" type="pres">
      <dgm:prSet presAssocID="{03F2C734-BC45-4B34-965B-F4AE2F93E6DA}" presName="parentText" presStyleLbl="node1" presStyleIdx="5" presStyleCnt="7" custScaleX="126593" custScaleY="95926">
        <dgm:presLayoutVars>
          <dgm:chMax val="0"/>
          <dgm:bulletEnabled val="1"/>
        </dgm:presLayoutVars>
      </dgm:prSet>
      <dgm:spPr/>
      <dgm:t>
        <a:bodyPr/>
        <a:lstStyle/>
        <a:p>
          <a:endParaRPr lang="en-AU"/>
        </a:p>
      </dgm:t>
    </dgm:pt>
    <dgm:pt modelId="{30597AAE-A97C-4D73-96A0-54473718820A}" type="pres">
      <dgm:prSet presAssocID="{03F2C734-BC45-4B34-965B-F4AE2F93E6DA}" presName="negativeSpace" presStyleCnt="0"/>
      <dgm:spPr/>
    </dgm:pt>
    <dgm:pt modelId="{8AC4DB2C-D7F3-4B1E-A231-C823F1F5506D}" type="pres">
      <dgm:prSet presAssocID="{03F2C734-BC45-4B34-965B-F4AE2F93E6DA}" presName="childText" presStyleLbl="conFgAcc1" presStyleIdx="5" presStyleCnt="7">
        <dgm:presLayoutVars>
          <dgm:bulletEnabled val="1"/>
        </dgm:presLayoutVars>
      </dgm:prSet>
      <dgm:spPr/>
    </dgm:pt>
    <dgm:pt modelId="{53545D6E-C787-43C7-B6A6-A932595D9557}" type="pres">
      <dgm:prSet presAssocID="{CC74111E-8B2D-447D-B5C9-F85C1F7B26F2}" presName="spaceBetweenRectangles" presStyleCnt="0"/>
      <dgm:spPr/>
    </dgm:pt>
    <dgm:pt modelId="{9481D952-8975-4131-8B57-4B9890C44289}" type="pres">
      <dgm:prSet presAssocID="{BAD16CA6-EF32-405F-80F7-4133DD0A5A2C}" presName="parentLin" presStyleCnt="0"/>
      <dgm:spPr/>
    </dgm:pt>
    <dgm:pt modelId="{11D1B720-4118-4FD9-B240-2C1847CCFF70}" type="pres">
      <dgm:prSet presAssocID="{BAD16CA6-EF32-405F-80F7-4133DD0A5A2C}" presName="parentLeftMargin" presStyleLbl="node1" presStyleIdx="5" presStyleCnt="7"/>
      <dgm:spPr/>
      <dgm:t>
        <a:bodyPr/>
        <a:lstStyle/>
        <a:p>
          <a:endParaRPr lang="en-AU"/>
        </a:p>
      </dgm:t>
    </dgm:pt>
    <dgm:pt modelId="{B95F8D2C-1E22-4EFA-AA8C-560A4C6C3394}" type="pres">
      <dgm:prSet presAssocID="{BAD16CA6-EF32-405F-80F7-4133DD0A5A2C}" presName="parentText" presStyleLbl="node1" presStyleIdx="6" presStyleCnt="7" custScaleX="126593" custScaleY="95926">
        <dgm:presLayoutVars>
          <dgm:chMax val="0"/>
          <dgm:bulletEnabled val="1"/>
        </dgm:presLayoutVars>
      </dgm:prSet>
      <dgm:spPr/>
      <dgm:t>
        <a:bodyPr/>
        <a:lstStyle/>
        <a:p>
          <a:endParaRPr lang="en-AU"/>
        </a:p>
      </dgm:t>
    </dgm:pt>
    <dgm:pt modelId="{27F0DF05-6285-4699-9D89-BE8A1D50BBA2}" type="pres">
      <dgm:prSet presAssocID="{BAD16CA6-EF32-405F-80F7-4133DD0A5A2C}" presName="negativeSpace" presStyleCnt="0"/>
      <dgm:spPr/>
    </dgm:pt>
    <dgm:pt modelId="{9525F00A-CBD6-46F7-A6FF-91250F8B7B89}" type="pres">
      <dgm:prSet presAssocID="{BAD16CA6-EF32-405F-80F7-4133DD0A5A2C}" presName="childText" presStyleLbl="conFgAcc1" presStyleIdx="6" presStyleCnt="7">
        <dgm:presLayoutVars>
          <dgm:bulletEnabled val="1"/>
        </dgm:presLayoutVars>
      </dgm:prSet>
      <dgm:spPr/>
    </dgm:pt>
  </dgm:ptLst>
  <dgm:cxnLst>
    <dgm:cxn modelId="{D392D14D-72B0-418B-A60C-013CF5D8FB7E}" type="presOf" srcId="{03F2C734-BC45-4B34-965B-F4AE2F93E6DA}" destId="{5796BD70-BBFE-41E5-BAAD-C985F81BD50F}" srcOrd="0" destOrd="0" presId="urn:microsoft.com/office/officeart/2005/8/layout/list1"/>
    <dgm:cxn modelId="{0E357F3D-D2CB-4FE2-9847-28D075E46B1D}" srcId="{9F7ABB72-C63D-42F9-92DC-4AE2313724FD}" destId="{48881A42-8DCB-4F72-B793-758E97D05D67}" srcOrd="4" destOrd="0" parTransId="{964246D7-1577-4E7E-9E97-3A826BD5DC21}" sibTransId="{61A1DD5B-265B-492B-90F7-CDECB5DEF3F1}"/>
    <dgm:cxn modelId="{7B8AFE0F-6712-421B-9DAD-B4705F87686D}" srcId="{9F7ABB72-C63D-42F9-92DC-4AE2313724FD}" destId="{DC68132F-FEF4-4CDE-A933-7C41D0B8D00F}" srcOrd="1" destOrd="0" parTransId="{3C304A5D-0794-4A64-BA08-BA821E0654F6}" sibTransId="{197844E1-1531-49F9-A386-D537607D03C9}"/>
    <dgm:cxn modelId="{E4C0F64D-7752-4F7E-8FDF-51917CC93ABE}" type="presOf" srcId="{9F7ABB72-C63D-42F9-92DC-4AE2313724FD}" destId="{46D10EEC-6522-42EC-889A-B2B271CA9B41}" srcOrd="0" destOrd="0" presId="urn:microsoft.com/office/officeart/2005/8/layout/list1"/>
    <dgm:cxn modelId="{819DB501-2D1A-469D-B986-47EF57354CBD}" type="presOf" srcId="{03F2C734-BC45-4B34-965B-F4AE2F93E6DA}" destId="{7487DA0A-546C-4B18-99A5-41F02B690BAE}" srcOrd="1" destOrd="0" presId="urn:microsoft.com/office/officeart/2005/8/layout/list1"/>
    <dgm:cxn modelId="{BEB6A79D-EABA-4EDD-AF8D-2A1B0F1252EC}" type="presOf" srcId="{A757F279-F5B7-465C-8E0E-1969565C651F}" destId="{927800C3-22D5-47B2-B251-62A431D7B4EC}" srcOrd="0" destOrd="0" presId="urn:microsoft.com/office/officeart/2005/8/layout/list1"/>
    <dgm:cxn modelId="{52F30AE3-90CD-4704-B8C6-C769CE72108B}" srcId="{9F7ABB72-C63D-42F9-92DC-4AE2313724FD}" destId="{BAD16CA6-EF32-405F-80F7-4133DD0A5A2C}" srcOrd="6" destOrd="0" parTransId="{95CBBBED-51DC-4B1A-BF60-CA30C8FABD8F}" sibTransId="{DDC39C07-1225-41C2-AE6F-41EB5894A1A4}"/>
    <dgm:cxn modelId="{7A9BDC31-8581-4FD0-BC77-AAA009084352}" type="presOf" srcId="{464F25E0-7723-4C09-8F39-4FCA3A2C6AF2}" destId="{7F528FCD-A4DB-4BEA-87A9-AF46886FA5BA}" srcOrd="1" destOrd="0" presId="urn:microsoft.com/office/officeart/2005/8/layout/list1"/>
    <dgm:cxn modelId="{53EDAD7C-B954-48C4-B6CB-0E044C10F10A}" type="presOf" srcId="{48881A42-8DCB-4F72-B793-758E97D05D67}" destId="{129CDF62-7B79-430D-B8CA-9772D33B8C39}" srcOrd="0" destOrd="0" presId="urn:microsoft.com/office/officeart/2005/8/layout/list1"/>
    <dgm:cxn modelId="{59FD5DE1-F20A-4E13-8737-ED946B855476}" type="presOf" srcId="{BAD16CA6-EF32-405F-80F7-4133DD0A5A2C}" destId="{11D1B720-4118-4FD9-B240-2C1847CCFF70}" srcOrd="0" destOrd="0" presId="urn:microsoft.com/office/officeart/2005/8/layout/list1"/>
    <dgm:cxn modelId="{7488ADA3-BB7B-4F32-81B6-A4BD8FA7B05A}" type="presOf" srcId="{DC68132F-FEF4-4CDE-A933-7C41D0B8D00F}" destId="{1EF1311F-6049-428A-8D5E-7AB14D48E4D7}" srcOrd="0" destOrd="0" presId="urn:microsoft.com/office/officeart/2005/8/layout/list1"/>
    <dgm:cxn modelId="{C425D77A-B9EF-4476-A643-19DE95B6918F}" type="presOf" srcId="{4525156E-31CA-4463-8D4B-3EE089F9CBC4}" destId="{DF014FAC-FF1C-4FCD-B05A-44BCE26C6058}" srcOrd="1" destOrd="0" presId="urn:microsoft.com/office/officeart/2005/8/layout/list1"/>
    <dgm:cxn modelId="{6374C1D2-CCA3-412D-AE2F-47E14BA203DA}" type="presOf" srcId="{A757F279-F5B7-465C-8E0E-1969565C651F}" destId="{10808F80-4F0D-4BE2-A6CF-64AC58BF2367}" srcOrd="1" destOrd="0" presId="urn:microsoft.com/office/officeart/2005/8/layout/list1"/>
    <dgm:cxn modelId="{5FC1D654-C3A3-4E94-97A5-0B98E898AFF6}" srcId="{9F7ABB72-C63D-42F9-92DC-4AE2313724FD}" destId="{03F2C734-BC45-4B34-965B-F4AE2F93E6DA}" srcOrd="5" destOrd="0" parTransId="{8A5AA783-1218-45A2-BE16-8C081634E04E}" sibTransId="{CC74111E-8B2D-447D-B5C9-F85C1F7B26F2}"/>
    <dgm:cxn modelId="{18E1B8C4-E1F3-4E0E-A419-5D72D94C0C51}" type="presOf" srcId="{464F25E0-7723-4C09-8F39-4FCA3A2C6AF2}" destId="{54B5F366-4099-4655-A4B2-F340A413F5DC}" srcOrd="0" destOrd="0" presId="urn:microsoft.com/office/officeart/2005/8/layout/list1"/>
    <dgm:cxn modelId="{13AB578D-43EC-4668-A7F4-D4F14B5CEC94}" srcId="{9F7ABB72-C63D-42F9-92DC-4AE2313724FD}" destId="{4525156E-31CA-4463-8D4B-3EE089F9CBC4}" srcOrd="2" destOrd="0" parTransId="{ADC935A3-34B1-4D2B-B792-3AD1E1CA23FD}" sibTransId="{38C65DBB-602D-498F-8F38-8CEB33E1067B}"/>
    <dgm:cxn modelId="{64BB86D9-70D4-4754-953F-DB29267BDC0A}" type="presOf" srcId="{48881A42-8DCB-4F72-B793-758E97D05D67}" destId="{AEF1615B-672F-4E82-9938-99345D4DA454}" srcOrd="1" destOrd="0" presId="urn:microsoft.com/office/officeart/2005/8/layout/list1"/>
    <dgm:cxn modelId="{15531A53-F036-446B-9FE5-A22708D6CA6F}" srcId="{9F7ABB72-C63D-42F9-92DC-4AE2313724FD}" destId="{A757F279-F5B7-465C-8E0E-1969565C651F}" srcOrd="3" destOrd="0" parTransId="{399F935F-0C15-4B19-B675-CF8A696078BE}" sibTransId="{F8D72B3D-2A69-4AAF-8B6F-520F732B754C}"/>
    <dgm:cxn modelId="{58668D74-0164-42DE-98D8-ED1F5A120FB1}" type="presOf" srcId="{DC68132F-FEF4-4CDE-A933-7C41D0B8D00F}" destId="{A3870C61-102C-440D-BF91-E8FBE2472C79}" srcOrd="1" destOrd="0" presId="urn:microsoft.com/office/officeart/2005/8/layout/list1"/>
    <dgm:cxn modelId="{EC9EE447-6D7F-4282-9D7D-384AB7B448E3}" type="presOf" srcId="{4525156E-31CA-4463-8D4B-3EE089F9CBC4}" destId="{61FF60EF-6A05-4583-9BD1-9E61B68824D5}" srcOrd="0" destOrd="0" presId="urn:microsoft.com/office/officeart/2005/8/layout/list1"/>
    <dgm:cxn modelId="{F9BE3103-EEE1-40A8-8B9A-A27038D4821D}" srcId="{9F7ABB72-C63D-42F9-92DC-4AE2313724FD}" destId="{464F25E0-7723-4C09-8F39-4FCA3A2C6AF2}" srcOrd="0" destOrd="0" parTransId="{12BCDBDE-83E9-482B-AE0C-84C2665E99CF}" sibTransId="{FA75F418-15EC-4932-99B6-CBDF09F614C0}"/>
    <dgm:cxn modelId="{213E7B4A-D467-4578-80F7-FEA89B5068C3}" type="presOf" srcId="{BAD16CA6-EF32-405F-80F7-4133DD0A5A2C}" destId="{B95F8D2C-1E22-4EFA-AA8C-560A4C6C3394}" srcOrd="1" destOrd="0" presId="urn:microsoft.com/office/officeart/2005/8/layout/list1"/>
    <dgm:cxn modelId="{D64D2340-B546-4C11-B154-D0588E4E4759}" type="presParOf" srcId="{46D10EEC-6522-42EC-889A-B2B271CA9B41}" destId="{CD717380-B887-4743-B97A-DDC04A68EF1F}" srcOrd="0" destOrd="0" presId="urn:microsoft.com/office/officeart/2005/8/layout/list1"/>
    <dgm:cxn modelId="{2C210FB1-2B4B-4EE1-A178-82D4EBED8C88}" type="presParOf" srcId="{CD717380-B887-4743-B97A-DDC04A68EF1F}" destId="{54B5F366-4099-4655-A4B2-F340A413F5DC}" srcOrd="0" destOrd="0" presId="urn:microsoft.com/office/officeart/2005/8/layout/list1"/>
    <dgm:cxn modelId="{8793F50E-1452-474A-96D6-AE8608A8B8ED}" type="presParOf" srcId="{CD717380-B887-4743-B97A-DDC04A68EF1F}" destId="{7F528FCD-A4DB-4BEA-87A9-AF46886FA5BA}" srcOrd="1" destOrd="0" presId="urn:microsoft.com/office/officeart/2005/8/layout/list1"/>
    <dgm:cxn modelId="{188C98C5-0B47-41B1-A3C0-18FDAC740AE3}" type="presParOf" srcId="{46D10EEC-6522-42EC-889A-B2B271CA9B41}" destId="{EE02F845-0954-45E4-9947-D1F8813E5AC3}" srcOrd="1" destOrd="0" presId="urn:microsoft.com/office/officeart/2005/8/layout/list1"/>
    <dgm:cxn modelId="{7E1B027D-A209-4AB6-B5AD-103E6130998C}" type="presParOf" srcId="{46D10EEC-6522-42EC-889A-B2B271CA9B41}" destId="{6F891C12-2AD2-4BE2-9CBB-C23FA8747176}" srcOrd="2" destOrd="0" presId="urn:microsoft.com/office/officeart/2005/8/layout/list1"/>
    <dgm:cxn modelId="{ECC4CAF2-03D5-4BE4-A389-46E6D7BBD113}" type="presParOf" srcId="{46D10EEC-6522-42EC-889A-B2B271CA9B41}" destId="{120024F5-ABD6-4079-B781-F057247D6A07}" srcOrd="3" destOrd="0" presId="urn:microsoft.com/office/officeart/2005/8/layout/list1"/>
    <dgm:cxn modelId="{F98059CB-21EE-47A0-BA2D-4E7DC57FE18B}" type="presParOf" srcId="{46D10EEC-6522-42EC-889A-B2B271CA9B41}" destId="{A0A2C110-0535-438E-A79B-D7EF276E3EEB}" srcOrd="4" destOrd="0" presId="urn:microsoft.com/office/officeart/2005/8/layout/list1"/>
    <dgm:cxn modelId="{DFBD53B0-F8BA-4FB4-8E2A-922823FF060F}" type="presParOf" srcId="{A0A2C110-0535-438E-A79B-D7EF276E3EEB}" destId="{1EF1311F-6049-428A-8D5E-7AB14D48E4D7}" srcOrd="0" destOrd="0" presId="urn:microsoft.com/office/officeart/2005/8/layout/list1"/>
    <dgm:cxn modelId="{04D7E58E-3463-4605-A135-6DF3925F239B}" type="presParOf" srcId="{A0A2C110-0535-438E-A79B-D7EF276E3EEB}" destId="{A3870C61-102C-440D-BF91-E8FBE2472C79}" srcOrd="1" destOrd="0" presId="urn:microsoft.com/office/officeart/2005/8/layout/list1"/>
    <dgm:cxn modelId="{F41F0E70-751F-4398-8E0E-014AD3DCE957}" type="presParOf" srcId="{46D10EEC-6522-42EC-889A-B2B271CA9B41}" destId="{AE9218E7-CDDD-485F-AF71-9B05510C730E}" srcOrd="5" destOrd="0" presId="urn:microsoft.com/office/officeart/2005/8/layout/list1"/>
    <dgm:cxn modelId="{2187C49A-132E-4161-A4AF-4547293CD143}" type="presParOf" srcId="{46D10EEC-6522-42EC-889A-B2B271CA9B41}" destId="{3611AA97-D9AB-4641-8E79-40B19D23C08C}" srcOrd="6" destOrd="0" presId="urn:microsoft.com/office/officeart/2005/8/layout/list1"/>
    <dgm:cxn modelId="{52E3045F-AFC1-4B1C-81FC-4F69DBFE18A3}" type="presParOf" srcId="{46D10EEC-6522-42EC-889A-B2B271CA9B41}" destId="{ECF30448-EC36-490A-A1C2-D8F3FE40BD18}" srcOrd="7" destOrd="0" presId="urn:microsoft.com/office/officeart/2005/8/layout/list1"/>
    <dgm:cxn modelId="{01955511-705E-4C63-8DDD-88E01BE8CE5A}" type="presParOf" srcId="{46D10EEC-6522-42EC-889A-B2B271CA9B41}" destId="{D630CDB6-D2D4-41B5-9D52-D1835E8CF80A}" srcOrd="8" destOrd="0" presId="urn:microsoft.com/office/officeart/2005/8/layout/list1"/>
    <dgm:cxn modelId="{D0248271-E101-4873-A2E5-FB91A059382B}" type="presParOf" srcId="{D630CDB6-D2D4-41B5-9D52-D1835E8CF80A}" destId="{61FF60EF-6A05-4583-9BD1-9E61B68824D5}" srcOrd="0" destOrd="0" presId="urn:microsoft.com/office/officeart/2005/8/layout/list1"/>
    <dgm:cxn modelId="{017320CF-CDF2-4FB7-B6BB-557E845BC6C8}" type="presParOf" srcId="{D630CDB6-D2D4-41B5-9D52-D1835E8CF80A}" destId="{DF014FAC-FF1C-4FCD-B05A-44BCE26C6058}" srcOrd="1" destOrd="0" presId="urn:microsoft.com/office/officeart/2005/8/layout/list1"/>
    <dgm:cxn modelId="{07058A3D-1F48-42CA-A670-9DCF4A790276}" type="presParOf" srcId="{46D10EEC-6522-42EC-889A-B2B271CA9B41}" destId="{C6950CD8-6C9D-458F-B182-A1AE17122525}" srcOrd="9" destOrd="0" presId="urn:microsoft.com/office/officeart/2005/8/layout/list1"/>
    <dgm:cxn modelId="{398A6884-6EB6-45A6-970B-A6D33725B4AC}" type="presParOf" srcId="{46D10EEC-6522-42EC-889A-B2B271CA9B41}" destId="{26544903-1E58-41E3-AB96-CBD5BEBB45F1}" srcOrd="10" destOrd="0" presId="urn:microsoft.com/office/officeart/2005/8/layout/list1"/>
    <dgm:cxn modelId="{2EEA3ACA-2499-4212-AEB1-FE34876E226F}" type="presParOf" srcId="{46D10EEC-6522-42EC-889A-B2B271CA9B41}" destId="{C64578AA-782C-4C35-8B77-01E2D8ECF414}" srcOrd="11" destOrd="0" presId="urn:microsoft.com/office/officeart/2005/8/layout/list1"/>
    <dgm:cxn modelId="{0B1E6C59-D82D-4DFD-A79C-7C6D5301F4BC}" type="presParOf" srcId="{46D10EEC-6522-42EC-889A-B2B271CA9B41}" destId="{F8734B4C-8D69-48D9-8DA7-C9163F943F08}" srcOrd="12" destOrd="0" presId="urn:microsoft.com/office/officeart/2005/8/layout/list1"/>
    <dgm:cxn modelId="{BF8FE902-61E3-4997-AD22-91DBAD3D389B}" type="presParOf" srcId="{F8734B4C-8D69-48D9-8DA7-C9163F943F08}" destId="{927800C3-22D5-47B2-B251-62A431D7B4EC}" srcOrd="0" destOrd="0" presId="urn:microsoft.com/office/officeart/2005/8/layout/list1"/>
    <dgm:cxn modelId="{5F794828-04A7-4083-9871-B35D784482ED}" type="presParOf" srcId="{F8734B4C-8D69-48D9-8DA7-C9163F943F08}" destId="{10808F80-4F0D-4BE2-A6CF-64AC58BF2367}" srcOrd="1" destOrd="0" presId="urn:microsoft.com/office/officeart/2005/8/layout/list1"/>
    <dgm:cxn modelId="{DF9B5F53-DDAC-41CB-B425-6453D5444DF2}" type="presParOf" srcId="{46D10EEC-6522-42EC-889A-B2B271CA9B41}" destId="{4BA77940-01A3-4F14-98DB-25315059511B}" srcOrd="13" destOrd="0" presId="urn:microsoft.com/office/officeart/2005/8/layout/list1"/>
    <dgm:cxn modelId="{62BB45C8-96E1-4251-8166-0A27EDF9A770}" type="presParOf" srcId="{46D10EEC-6522-42EC-889A-B2B271CA9B41}" destId="{23EC5E0E-D804-4B28-B9B0-7C5BC5B86D4E}" srcOrd="14" destOrd="0" presId="urn:microsoft.com/office/officeart/2005/8/layout/list1"/>
    <dgm:cxn modelId="{C682DCB7-C1E6-406C-9540-19999AB78A36}" type="presParOf" srcId="{46D10EEC-6522-42EC-889A-B2B271CA9B41}" destId="{DBE3D511-4680-4A9E-A203-84342B4C56CF}" srcOrd="15" destOrd="0" presId="urn:microsoft.com/office/officeart/2005/8/layout/list1"/>
    <dgm:cxn modelId="{3AA49109-817F-4976-BD0B-C6B122DA1C4C}" type="presParOf" srcId="{46D10EEC-6522-42EC-889A-B2B271CA9B41}" destId="{D94EC4BF-736E-4E0C-B8B9-558AB74C28B2}" srcOrd="16" destOrd="0" presId="urn:microsoft.com/office/officeart/2005/8/layout/list1"/>
    <dgm:cxn modelId="{BD4F1562-5AA6-40DC-9F3A-929A287B556E}" type="presParOf" srcId="{D94EC4BF-736E-4E0C-B8B9-558AB74C28B2}" destId="{129CDF62-7B79-430D-B8CA-9772D33B8C39}" srcOrd="0" destOrd="0" presId="urn:microsoft.com/office/officeart/2005/8/layout/list1"/>
    <dgm:cxn modelId="{5A509742-E7DC-4363-A7A5-147E8175351B}" type="presParOf" srcId="{D94EC4BF-736E-4E0C-B8B9-558AB74C28B2}" destId="{AEF1615B-672F-4E82-9938-99345D4DA454}" srcOrd="1" destOrd="0" presId="urn:microsoft.com/office/officeart/2005/8/layout/list1"/>
    <dgm:cxn modelId="{27274495-74D8-4312-BDD3-0870F3E84085}" type="presParOf" srcId="{46D10EEC-6522-42EC-889A-B2B271CA9B41}" destId="{08BA4D77-0FCF-4807-A2ED-93506C0896DA}" srcOrd="17" destOrd="0" presId="urn:microsoft.com/office/officeart/2005/8/layout/list1"/>
    <dgm:cxn modelId="{1C97A2A0-B04F-4705-B478-F92D12289399}" type="presParOf" srcId="{46D10EEC-6522-42EC-889A-B2B271CA9B41}" destId="{2CFD04B1-D0A0-45DD-B506-C8DF4B6D58DB}" srcOrd="18" destOrd="0" presId="urn:microsoft.com/office/officeart/2005/8/layout/list1"/>
    <dgm:cxn modelId="{50A90A13-01B3-45DB-AC68-7927DF7FFE2F}" type="presParOf" srcId="{46D10EEC-6522-42EC-889A-B2B271CA9B41}" destId="{21E369F6-42CC-4B8F-B313-8ECCA5CD6577}" srcOrd="19" destOrd="0" presId="urn:microsoft.com/office/officeart/2005/8/layout/list1"/>
    <dgm:cxn modelId="{4D4C1569-FD6C-4AD4-9B9D-A4100CD4C511}" type="presParOf" srcId="{46D10EEC-6522-42EC-889A-B2B271CA9B41}" destId="{AD84452E-10D6-4A9A-B6CA-E543A9231448}" srcOrd="20" destOrd="0" presId="urn:microsoft.com/office/officeart/2005/8/layout/list1"/>
    <dgm:cxn modelId="{22820EE1-5565-4C29-8A64-65D9049C68E3}" type="presParOf" srcId="{AD84452E-10D6-4A9A-B6CA-E543A9231448}" destId="{5796BD70-BBFE-41E5-BAAD-C985F81BD50F}" srcOrd="0" destOrd="0" presId="urn:microsoft.com/office/officeart/2005/8/layout/list1"/>
    <dgm:cxn modelId="{5CD14411-7E22-47F4-88EB-522319420880}" type="presParOf" srcId="{AD84452E-10D6-4A9A-B6CA-E543A9231448}" destId="{7487DA0A-546C-4B18-99A5-41F02B690BAE}" srcOrd="1" destOrd="0" presId="urn:microsoft.com/office/officeart/2005/8/layout/list1"/>
    <dgm:cxn modelId="{F26E1768-ED88-4AD7-B624-EAFBF621C680}" type="presParOf" srcId="{46D10EEC-6522-42EC-889A-B2B271CA9B41}" destId="{30597AAE-A97C-4D73-96A0-54473718820A}" srcOrd="21" destOrd="0" presId="urn:microsoft.com/office/officeart/2005/8/layout/list1"/>
    <dgm:cxn modelId="{F7B494C0-24DA-4378-BE9B-D38FF75F5569}" type="presParOf" srcId="{46D10EEC-6522-42EC-889A-B2B271CA9B41}" destId="{8AC4DB2C-D7F3-4B1E-A231-C823F1F5506D}" srcOrd="22" destOrd="0" presId="urn:microsoft.com/office/officeart/2005/8/layout/list1"/>
    <dgm:cxn modelId="{586DBB86-60E8-42F9-B61F-95E365FED15F}" type="presParOf" srcId="{46D10EEC-6522-42EC-889A-B2B271CA9B41}" destId="{53545D6E-C787-43C7-B6A6-A932595D9557}" srcOrd="23" destOrd="0" presId="urn:microsoft.com/office/officeart/2005/8/layout/list1"/>
    <dgm:cxn modelId="{864F2405-4575-40E5-B2E7-0141B2DCF13A}" type="presParOf" srcId="{46D10EEC-6522-42EC-889A-B2B271CA9B41}" destId="{9481D952-8975-4131-8B57-4B9890C44289}" srcOrd="24" destOrd="0" presId="urn:microsoft.com/office/officeart/2005/8/layout/list1"/>
    <dgm:cxn modelId="{E7D0BF71-6094-4103-830D-4C234FD3C451}" type="presParOf" srcId="{9481D952-8975-4131-8B57-4B9890C44289}" destId="{11D1B720-4118-4FD9-B240-2C1847CCFF70}" srcOrd="0" destOrd="0" presId="urn:microsoft.com/office/officeart/2005/8/layout/list1"/>
    <dgm:cxn modelId="{6D9A7154-A6E7-49A3-AF44-ABF0E759321C}" type="presParOf" srcId="{9481D952-8975-4131-8B57-4B9890C44289}" destId="{B95F8D2C-1E22-4EFA-AA8C-560A4C6C3394}" srcOrd="1" destOrd="0" presId="urn:microsoft.com/office/officeart/2005/8/layout/list1"/>
    <dgm:cxn modelId="{6C76E009-CD74-4389-A3C5-2BE5BD8A9CAA}" type="presParOf" srcId="{46D10EEC-6522-42EC-889A-B2B271CA9B41}" destId="{27F0DF05-6285-4699-9D89-BE8A1D50BBA2}" srcOrd="25" destOrd="0" presId="urn:microsoft.com/office/officeart/2005/8/layout/list1"/>
    <dgm:cxn modelId="{E11D326A-8838-458B-84DA-AF1620CE65E2}" type="presParOf" srcId="{46D10EEC-6522-42EC-889A-B2B271CA9B41}" destId="{9525F00A-CBD6-46F7-A6FF-91250F8B7B89}"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FCB555-3122-4EF6-93E6-B621254BB63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DFBC49B4-3C48-4BEE-BE7E-810F9076AC09}">
      <dgm:prSet phldrT="[Text]"/>
      <dgm:spPr/>
      <dgm:t>
        <a:bodyPr/>
        <a:lstStyle/>
        <a:p>
          <a:r>
            <a:rPr lang="en-AU" dirty="0" smtClean="0"/>
            <a:t>Cultural Sensitivity </a:t>
          </a:r>
          <a:endParaRPr lang="en-AU" dirty="0"/>
        </a:p>
      </dgm:t>
    </dgm:pt>
    <dgm:pt modelId="{F3A5906E-3F93-4847-BF75-ACB382F54211}" type="parTrans" cxnId="{AA893F3A-4563-4898-AE30-F773984C78CB}">
      <dgm:prSet/>
      <dgm:spPr/>
      <dgm:t>
        <a:bodyPr/>
        <a:lstStyle/>
        <a:p>
          <a:endParaRPr lang="en-AU"/>
        </a:p>
      </dgm:t>
    </dgm:pt>
    <dgm:pt modelId="{2E28AAEA-3171-4598-91D7-2D011061D325}" type="sibTrans" cxnId="{AA893F3A-4563-4898-AE30-F773984C78CB}">
      <dgm:prSet/>
      <dgm:spPr/>
      <dgm:t>
        <a:bodyPr/>
        <a:lstStyle/>
        <a:p>
          <a:endParaRPr lang="en-AU"/>
        </a:p>
      </dgm:t>
    </dgm:pt>
    <dgm:pt modelId="{CCD7F548-025A-41B4-8A55-99C2821AEA15}">
      <dgm:prSet phldrT="[Text]"/>
      <dgm:spPr/>
      <dgm:t>
        <a:bodyPr/>
        <a:lstStyle/>
        <a:p>
          <a:r>
            <a:rPr lang="en-AU" dirty="0" smtClean="0"/>
            <a:t>Access to Care</a:t>
          </a:r>
          <a:endParaRPr lang="en-AU" dirty="0"/>
        </a:p>
      </dgm:t>
    </dgm:pt>
    <dgm:pt modelId="{6CF4778B-107D-44C5-88A1-AEA6702384F8}" type="parTrans" cxnId="{F06D68FF-AD93-4479-8849-0DFC2B9C4F36}">
      <dgm:prSet/>
      <dgm:spPr/>
      <dgm:t>
        <a:bodyPr/>
        <a:lstStyle/>
        <a:p>
          <a:endParaRPr lang="en-AU"/>
        </a:p>
      </dgm:t>
    </dgm:pt>
    <dgm:pt modelId="{B2F76862-8298-4DFD-8910-AC22DA479FF3}" type="sibTrans" cxnId="{F06D68FF-AD93-4479-8849-0DFC2B9C4F36}">
      <dgm:prSet/>
      <dgm:spPr/>
      <dgm:t>
        <a:bodyPr/>
        <a:lstStyle/>
        <a:p>
          <a:endParaRPr lang="en-AU"/>
        </a:p>
      </dgm:t>
    </dgm:pt>
    <dgm:pt modelId="{865C7A80-8350-4A60-BDFE-123187D121A1}">
      <dgm:prSet phldrT="[Text]"/>
      <dgm:spPr/>
      <dgm:t>
        <a:bodyPr/>
        <a:lstStyle/>
        <a:p>
          <a:r>
            <a:rPr lang="en-AU" dirty="0" smtClean="0"/>
            <a:t>Issues of Gender</a:t>
          </a:r>
          <a:endParaRPr lang="en-AU" dirty="0"/>
        </a:p>
      </dgm:t>
    </dgm:pt>
    <dgm:pt modelId="{78EF2F72-4B44-441B-8F4C-F770DCD962A5}" type="parTrans" cxnId="{94ECCE72-BB57-4E32-AA58-DB21DCF374F9}">
      <dgm:prSet/>
      <dgm:spPr/>
      <dgm:t>
        <a:bodyPr/>
        <a:lstStyle/>
        <a:p>
          <a:endParaRPr lang="en-AU"/>
        </a:p>
      </dgm:t>
    </dgm:pt>
    <dgm:pt modelId="{C8B684AD-30F6-46B8-85A4-852E8FA937A2}" type="sibTrans" cxnId="{94ECCE72-BB57-4E32-AA58-DB21DCF374F9}">
      <dgm:prSet/>
      <dgm:spPr/>
      <dgm:t>
        <a:bodyPr/>
        <a:lstStyle/>
        <a:p>
          <a:endParaRPr lang="en-AU"/>
        </a:p>
      </dgm:t>
    </dgm:pt>
    <dgm:pt modelId="{D8C8B050-7E08-4D4A-9CF4-4B3CFB72B51D}">
      <dgm:prSet phldrT="[Text]"/>
      <dgm:spPr/>
      <dgm:t>
        <a:bodyPr/>
        <a:lstStyle/>
        <a:p>
          <a:r>
            <a:rPr lang="en-AU" dirty="0" smtClean="0"/>
            <a:t>Respect of modesty</a:t>
          </a:r>
          <a:endParaRPr lang="en-AU" dirty="0"/>
        </a:p>
      </dgm:t>
    </dgm:pt>
    <dgm:pt modelId="{D3982F60-2863-4185-8DF6-65386381D772}" type="parTrans" cxnId="{FC7B6993-7240-40A2-A6AC-01BB931A6B20}">
      <dgm:prSet/>
      <dgm:spPr/>
      <dgm:t>
        <a:bodyPr/>
        <a:lstStyle/>
        <a:p>
          <a:endParaRPr lang="en-AU"/>
        </a:p>
      </dgm:t>
    </dgm:pt>
    <dgm:pt modelId="{39D2B181-B13E-49FA-B3F2-BB3C9A582230}" type="sibTrans" cxnId="{FC7B6993-7240-40A2-A6AC-01BB931A6B20}">
      <dgm:prSet/>
      <dgm:spPr/>
      <dgm:t>
        <a:bodyPr/>
        <a:lstStyle/>
        <a:p>
          <a:endParaRPr lang="en-AU"/>
        </a:p>
      </dgm:t>
    </dgm:pt>
    <dgm:pt modelId="{FAFA94F4-09B1-4567-AEBA-2A596AC27A46}">
      <dgm:prSet phldrT="[Text]"/>
      <dgm:spPr/>
      <dgm:t>
        <a:bodyPr/>
        <a:lstStyle/>
        <a:p>
          <a:r>
            <a:rPr lang="en-AU" dirty="0" smtClean="0"/>
            <a:t>Traditional Practices</a:t>
          </a:r>
          <a:endParaRPr lang="en-AU" dirty="0"/>
        </a:p>
      </dgm:t>
    </dgm:pt>
    <dgm:pt modelId="{EB9BECF6-231E-44AB-AA94-BC3BA73DC505}" type="parTrans" cxnId="{BBA16C27-CF45-474B-8387-DCFF12DEDF97}">
      <dgm:prSet/>
      <dgm:spPr/>
      <dgm:t>
        <a:bodyPr/>
        <a:lstStyle/>
        <a:p>
          <a:endParaRPr lang="en-AU"/>
        </a:p>
      </dgm:t>
    </dgm:pt>
    <dgm:pt modelId="{954C0BA0-8510-4285-A8D1-268628FD7AAB}" type="sibTrans" cxnId="{BBA16C27-CF45-474B-8387-DCFF12DEDF97}">
      <dgm:prSet/>
      <dgm:spPr/>
      <dgm:t>
        <a:bodyPr/>
        <a:lstStyle/>
        <a:p>
          <a:endParaRPr lang="en-AU"/>
        </a:p>
      </dgm:t>
    </dgm:pt>
    <dgm:pt modelId="{A61ADFEC-6A13-48A9-BFBE-447558D72197}">
      <dgm:prSet phldrT="[Text]"/>
      <dgm:spPr/>
      <dgm:t>
        <a:bodyPr/>
        <a:lstStyle/>
        <a:p>
          <a:endParaRPr lang="en-AU" dirty="0"/>
        </a:p>
      </dgm:t>
    </dgm:pt>
    <dgm:pt modelId="{EC256BB0-D112-43B2-9078-037328C0584D}" type="parTrans" cxnId="{A499A63C-9B13-40E1-86E7-C954140CFE95}">
      <dgm:prSet/>
      <dgm:spPr/>
      <dgm:t>
        <a:bodyPr/>
        <a:lstStyle/>
        <a:p>
          <a:endParaRPr lang="en-AU"/>
        </a:p>
      </dgm:t>
    </dgm:pt>
    <dgm:pt modelId="{208AE3A5-31AB-4D21-8FDA-44274E720786}" type="sibTrans" cxnId="{A499A63C-9B13-40E1-86E7-C954140CFE95}">
      <dgm:prSet/>
      <dgm:spPr/>
      <dgm:t>
        <a:bodyPr/>
        <a:lstStyle/>
        <a:p>
          <a:endParaRPr lang="en-AU"/>
        </a:p>
      </dgm:t>
    </dgm:pt>
    <dgm:pt modelId="{84508679-454D-477B-92C2-8BF2A9EE2E03}">
      <dgm:prSet phldrT="[Text]"/>
      <dgm:spPr/>
      <dgm:t>
        <a:bodyPr/>
        <a:lstStyle/>
        <a:p>
          <a:endParaRPr lang="en-AU"/>
        </a:p>
      </dgm:t>
    </dgm:pt>
    <dgm:pt modelId="{E58C75D6-C321-4524-A717-36820F833EF7}" type="parTrans" cxnId="{D34DFB99-6CB7-4CEE-B09D-238C061A08FD}">
      <dgm:prSet/>
      <dgm:spPr/>
      <dgm:t>
        <a:bodyPr/>
        <a:lstStyle/>
        <a:p>
          <a:endParaRPr lang="en-AU"/>
        </a:p>
      </dgm:t>
    </dgm:pt>
    <dgm:pt modelId="{8380205C-F7A3-41FB-8571-4C4695562321}" type="sibTrans" cxnId="{D34DFB99-6CB7-4CEE-B09D-238C061A08FD}">
      <dgm:prSet/>
      <dgm:spPr/>
      <dgm:t>
        <a:bodyPr/>
        <a:lstStyle/>
        <a:p>
          <a:endParaRPr lang="en-AU"/>
        </a:p>
      </dgm:t>
    </dgm:pt>
    <dgm:pt modelId="{AE204464-8375-45AE-BF53-242CE6B1697A}" type="pres">
      <dgm:prSet presAssocID="{69FCB555-3122-4EF6-93E6-B621254BB63A}" presName="Name0" presStyleCnt="0">
        <dgm:presLayoutVars>
          <dgm:chMax val="1"/>
          <dgm:chPref val="1"/>
          <dgm:dir/>
          <dgm:animOne val="branch"/>
          <dgm:animLvl val="lvl"/>
        </dgm:presLayoutVars>
      </dgm:prSet>
      <dgm:spPr/>
      <dgm:t>
        <a:bodyPr/>
        <a:lstStyle/>
        <a:p>
          <a:endParaRPr lang="en-AU"/>
        </a:p>
      </dgm:t>
    </dgm:pt>
    <dgm:pt modelId="{9AD1312E-FD1A-491B-912A-A7CE3F8FE99E}" type="pres">
      <dgm:prSet presAssocID="{DFBC49B4-3C48-4BEE-BE7E-810F9076AC09}" presName="Parent" presStyleLbl="node0" presStyleIdx="0" presStyleCnt="1">
        <dgm:presLayoutVars>
          <dgm:chMax val="6"/>
          <dgm:chPref val="6"/>
        </dgm:presLayoutVars>
      </dgm:prSet>
      <dgm:spPr/>
      <dgm:t>
        <a:bodyPr/>
        <a:lstStyle/>
        <a:p>
          <a:endParaRPr lang="en-AU"/>
        </a:p>
      </dgm:t>
    </dgm:pt>
    <dgm:pt modelId="{2B7EB448-9FE2-487A-835B-E394864F499D}" type="pres">
      <dgm:prSet presAssocID="{CCD7F548-025A-41B4-8A55-99C2821AEA15}" presName="Accent1" presStyleCnt="0"/>
      <dgm:spPr/>
    </dgm:pt>
    <dgm:pt modelId="{9F99EA0A-7521-491B-B04A-55D832241C37}" type="pres">
      <dgm:prSet presAssocID="{CCD7F548-025A-41B4-8A55-99C2821AEA15}" presName="Accent" presStyleLbl="bgShp" presStyleIdx="0" presStyleCnt="4"/>
      <dgm:spPr/>
    </dgm:pt>
    <dgm:pt modelId="{F8E5419F-A327-490F-BF42-AF4DBD697E6D}" type="pres">
      <dgm:prSet presAssocID="{CCD7F548-025A-41B4-8A55-99C2821AEA15}" presName="Child1" presStyleLbl="node1" presStyleIdx="0" presStyleCnt="4">
        <dgm:presLayoutVars>
          <dgm:chMax val="0"/>
          <dgm:chPref val="0"/>
          <dgm:bulletEnabled val="1"/>
        </dgm:presLayoutVars>
      </dgm:prSet>
      <dgm:spPr/>
      <dgm:t>
        <a:bodyPr/>
        <a:lstStyle/>
        <a:p>
          <a:endParaRPr lang="en-AU"/>
        </a:p>
      </dgm:t>
    </dgm:pt>
    <dgm:pt modelId="{A257E612-DAC9-4353-9441-405319EB918D}" type="pres">
      <dgm:prSet presAssocID="{865C7A80-8350-4A60-BDFE-123187D121A1}" presName="Accent2" presStyleCnt="0"/>
      <dgm:spPr/>
    </dgm:pt>
    <dgm:pt modelId="{3DDF2146-59DB-444B-830E-AF1EB2C6DC4A}" type="pres">
      <dgm:prSet presAssocID="{865C7A80-8350-4A60-BDFE-123187D121A1}" presName="Accent" presStyleLbl="bgShp" presStyleIdx="1" presStyleCnt="4"/>
      <dgm:spPr/>
    </dgm:pt>
    <dgm:pt modelId="{B0428E9F-E91A-40EB-9793-453DC4E4B262}" type="pres">
      <dgm:prSet presAssocID="{865C7A80-8350-4A60-BDFE-123187D121A1}" presName="Child2" presStyleLbl="node1" presStyleIdx="1" presStyleCnt="4">
        <dgm:presLayoutVars>
          <dgm:chMax val="0"/>
          <dgm:chPref val="0"/>
          <dgm:bulletEnabled val="1"/>
        </dgm:presLayoutVars>
      </dgm:prSet>
      <dgm:spPr/>
      <dgm:t>
        <a:bodyPr/>
        <a:lstStyle/>
        <a:p>
          <a:endParaRPr lang="en-AU"/>
        </a:p>
      </dgm:t>
    </dgm:pt>
    <dgm:pt modelId="{E75D73F9-8676-4D34-8601-0F68470FDD6E}" type="pres">
      <dgm:prSet presAssocID="{D8C8B050-7E08-4D4A-9CF4-4B3CFB72B51D}" presName="Accent3" presStyleCnt="0"/>
      <dgm:spPr/>
    </dgm:pt>
    <dgm:pt modelId="{566EF28B-2D54-445A-B48E-13909DB09B8E}" type="pres">
      <dgm:prSet presAssocID="{D8C8B050-7E08-4D4A-9CF4-4B3CFB72B51D}" presName="Accent" presStyleLbl="bgShp" presStyleIdx="2" presStyleCnt="4"/>
      <dgm:spPr/>
    </dgm:pt>
    <dgm:pt modelId="{7A1B0919-8298-4037-BEFD-BE38D58D27F2}" type="pres">
      <dgm:prSet presAssocID="{D8C8B050-7E08-4D4A-9CF4-4B3CFB72B51D}" presName="Child3" presStyleLbl="node1" presStyleIdx="2" presStyleCnt="4">
        <dgm:presLayoutVars>
          <dgm:chMax val="0"/>
          <dgm:chPref val="0"/>
          <dgm:bulletEnabled val="1"/>
        </dgm:presLayoutVars>
      </dgm:prSet>
      <dgm:spPr/>
      <dgm:t>
        <a:bodyPr/>
        <a:lstStyle/>
        <a:p>
          <a:endParaRPr lang="en-AU"/>
        </a:p>
      </dgm:t>
    </dgm:pt>
    <dgm:pt modelId="{37D6E5A8-AE5C-46BD-AB89-F79752448194}" type="pres">
      <dgm:prSet presAssocID="{FAFA94F4-09B1-4567-AEBA-2A596AC27A46}" presName="Accent4" presStyleCnt="0"/>
      <dgm:spPr/>
    </dgm:pt>
    <dgm:pt modelId="{D41F142C-DD3F-4684-A825-9002F7CC2031}" type="pres">
      <dgm:prSet presAssocID="{FAFA94F4-09B1-4567-AEBA-2A596AC27A46}" presName="Accent" presStyleLbl="bgShp" presStyleIdx="3" presStyleCnt="4"/>
      <dgm:spPr/>
    </dgm:pt>
    <dgm:pt modelId="{59A7526F-F763-41A7-A7BA-51B7D0D7A8E6}" type="pres">
      <dgm:prSet presAssocID="{FAFA94F4-09B1-4567-AEBA-2A596AC27A46}" presName="Child4" presStyleLbl="node1" presStyleIdx="3" presStyleCnt="4">
        <dgm:presLayoutVars>
          <dgm:chMax val="0"/>
          <dgm:chPref val="0"/>
          <dgm:bulletEnabled val="1"/>
        </dgm:presLayoutVars>
      </dgm:prSet>
      <dgm:spPr/>
      <dgm:t>
        <a:bodyPr/>
        <a:lstStyle/>
        <a:p>
          <a:endParaRPr lang="en-AU"/>
        </a:p>
      </dgm:t>
    </dgm:pt>
  </dgm:ptLst>
  <dgm:cxnLst>
    <dgm:cxn modelId="{A499A63C-9B13-40E1-86E7-C954140CFE95}" srcId="{69FCB555-3122-4EF6-93E6-B621254BB63A}" destId="{A61ADFEC-6A13-48A9-BFBE-447558D72197}" srcOrd="1" destOrd="0" parTransId="{EC256BB0-D112-43B2-9078-037328C0584D}" sibTransId="{208AE3A5-31AB-4D21-8FDA-44274E720786}"/>
    <dgm:cxn modelId="{A892896B-EB8E-4EFA-A86E-DAF7407CE0FA}" type="presOf" srcId="{DFBC49B4-3C48-4BEE-BE7E-810F9076AC09}" destId="{9AD1312E-FD1A-491B-912A-A7CE3F8FE99E}" srcOrd="0" destOrd="0" presId="urn:microsoft.com/office/officeart/2011/layout/HexagonRadial"/>
    <dgm:cxn modelId="{94ECCE72-BB57-4E32-AA58-DB21DCF374F9}" srcId="{DFBC49B4-3C48-4BEE-BE7E-810F9076AC09}" destId="{865C7A80-8350-4A60-BDFE-123187D121A1}" srcOrd="1" destOrd="0" parTransId="{78EF2F72-4B44-441B-8F4C-F770DCD962A5}" sibTransId="{C8B684AD-30F6-46B8-85A4-852E8FA937A2}"/>
    <dgm:cxn modelId="{F53ACAFB-7FEB-4F6A-A73C-77920B98BC3E}" type="presOf" srcId="{69FCB555-3122-4EF6-93E6-B621254BB63A}" destId="{AE204464-8375-45AE-BF53-242CE6B1697A}" srcOrd="0" destOrd="0" presId="urn:microsoft.com/office/officeart/2011/layout/HexagonRadial"/>
    <dgm:cxn modelId="{AF169C3B-5E0E-4463-825A-8A02CFFFE4E1}" type="presOf" srcId="{FAFA94F4-09B1-4567-AEBA-2A596AC27A46}" destId="{59A7526F-F763-41A7-A7BA-51B7D0D7A8E6}" srcOrd="0" destOrd="0" presId="urn:microsoft.com/office/officeart/2011/layout/HexagonRadial"/>
    <dgm:cxn modelId="{BBA16C27-CF45-474B-8387-DCFF12DEDF97}" srcId="{DFBC49B4-3C48-4BEE-BE7E-810F9076AC09}" destId="{FAFA94F4-09B1-4567-AEBA-2A596AC27A46}" srcOrd="3" destOrd="0" parTransId="{EB9BECF6-231E-44AB-AA94-BC3BA73DC505}" sibTransId="{954C0BA0-8510-4285-A8D1-268628FD7AAB}"/>
    <dgm:cxn modelId="{38BD0AED-0F9B-4343-90C9-4A0014BB3D1D}" type="presOf" srcId="{CCD7F548-025A-41B4-8A55-99C2821AEA15}" destId="{F8E5419F-A327-490F-BF42-AF4DBD697E6D}" srcOrd="0" destOrd="0" presId="urn:microsoft.com/office/officeart/2011/layout/HexagonRadial"/>
    <dgm:cxn modelId="{50E05AC7-D32E-4C60-B361-BFF07DB54359}" type="presOf" srcId="{D8C8B050-7E08-4D4A-9CF4-4B3CFB72B51D}" destId="{7A1B0919-8298-4037-BEFD-BE38D58D27F2}" srcOrd="0" destOrd="0" presId="urn:microsoft.com/office/officeart/2011/layout/HexagonRadial"/>
    <dgm:cxn modelId="{AA893F3A-4563-4898-AE30-F773984C78CB}" srcId="{69FCB555-3122-4EF6-93E6-B621254BB63A}" destId="{DFBC49B4-3C48-4BEE-BE7E-810F9076AC09}" srcOrd="0" destOrd="0" parTransId="{F3A5906E-3F93-4847-BF75-ACB382F54211}" sibTransId="{2E28AAEA-3171-4598-91D7-2D011061D325}"/>
    <dgm:cxn modelId="{F06D68FF-AD93-4479-8849-0DFC2B9C4F36}" srcId="{DFBC49B4-3C48-4BEE-BE7E-810F9076AC09}" destId="{CCD7F548-025A-41B4-8A55-99C2821AEA15}" srcOrd="0" destOrd="0" parTransId="{6CF4778B-107D-44C5-88A1-AEA6702384F8}" sibTransId="{B2F76862-8298-4DFD-8910-AC22DA479FF3}"/>
    <dgm:cxn modelId="{D34DFB99-6CB7-4CEE-B09D-238C061A08FD}" srcId="{A61ADFEC-6A13-48A9-BFBE-447558D72197}" destId="{84508679-454D-477B-92C2-8BF2A9EE2E03}" srcOrd="0" destOrd="0" parTransId="{E58C75D6-C321-4524-A717-36820F833EF7}" sibTransId="{8380205C-F7A3-41FB-8571-4C4695562321}"/>
    <dgm:cxn modelId="{FC7B6993-7240-40A2-A6AC-01BB931A6B20}" srcId="{DFBC49B4-3C48-4BEE-BE7E-810F9076AC09}" destId="{D8C8B050-7E08-4D4A-9CF4-4B3CFB72B51D}" srcOrd="2" destOrd="0" parTransId="{D3982F60-2863-4185-8DF6-65386381D772}" sibTransId="{39D2B181-B13E-49FA-B3F2-BB3C9A582230}"/>
    <dgm:cxn modelId="{4B3ECD20-B4FE-4581-B7BD-0B0E7C25D990}" type="presOf" srcId="{865C7A80-8350-4A60-BDFE-123187D121A1}" destId="{B0428E9F-E91A-40EB-9793-453DC4E4B262}" srcOrd="0" destOrd="0" presId="urn:microsoft.com/office/officeart/2011/layout/HexagonRadial"/>
    <dgm:cxn modelId="{A5FCC197-FFF2-4ACA-A560-ED434E0974A7}" type="presParOf" srcId="{AE204464-8375-45AE-BF53-242CE6B1697A}" destId="{9AD1312E-FD1A-491B-912A-A7CE3F8FE99E}" srcOrd="0" destOrd="0" presId="urn:microsoft.com/office/officeart/2011/layout/HexagonRadial"/>
    <dgm:cxn modelId="{F9361DDE-B8C7-4C9C-9427-C1387F4B66C4}" type="presParOf" srcId="{AE204464-8375-45AE-BF53-242CE6B1697A}" destId="{2B7EB448-9FE2-487A-835B-E394864F499D}" srcOrd="1" destOrd="0" presId="urn:microsoft.com/office/officeart/2011/layout/HexagonRadial"/>
    <dgm:cxn modelId="{3C2803ED-C41F-4717-A2F0-5B8A8F23CF0F}" type="presParOf" srcId="{2B7EB448-9FE2-487A-835B-E394864F499D}" destId="{9F99EA0A-7521-491B-B04A-55D832241C37}" srcOrd="0" destOrd="0" presId="urn:microsoft.com/office/officeart/2011/layout/HexagonRadial"/>
    <dgm:cxn modelId="{286B0BCD-23BF-4CFB-ACD7-EC78CC9A887C}" type="presParOf" srcId="{AE204464-8375-45AE-BF53-242CE6B1697A}" destId="{F8E5419F-A327-490F-BF42-AF4DBD697E6D}" srcOrd="2" destOrd="0" presId="urn:microsoft.com/office/officeart/2011/layout/HexagonRadial"/>
    <dgm:cxn modelId="{5BE6A83B-A99F-4A4D-A83E-591554548F98}" type="presParOf" srcId="{AE204464-8375-45AE-BF53-242CE6B1697A}" destId="{A257E612-DAC9-4353-9441-405319EB918D}" srcOrd="3" destOrd="0" presId="urn:microsoft.com/office/officeart/2011/layout/HexagonRadial"/>
    <dgm:cxn modelId="{1DCFB458-BBCA-491D-8F56-36A1FE116D69}" type="presParOf" srcId="{A257E612-DAC9-4353-9441-405319EB918D}" destId="{3DDF2146-59DB-444B-830E-AF1EB2C6DC4A}" srcOrd="0" destOrd="0" presId="urn:microsoft.com/office/officeart/2011/layout/HexagonRadial"/>
    <dgm:cxn modelId="{61CC77C8-0084-4ADA-8A94-D50DAA2D66DF}" type="presParOf" srcId="{AE204464-8375-45AE-BF53-242CE6B1697A}" destId="{B0428E9F-E91A-40EB-9793-453DC4E4B262}" srcOrd="4" destOrd="0" presId="urn:microsoft.com/office/officeart/2011/layout/HexagonRadial"/>
    <dgm:cxn modelId="{22EBB782-834C-4870-8985-3118DEF1F4D3}" type="presParOf" srcId="{AE204464-8375-45AE-BF53-242CE6B1697A}" destId="{E75D73F9-8676-4D34-8601-0F68470FDD6E}" srcOrd="5" destOrd="0" presId="urn:microsoft.com/office/officeart/2011/layout/HexagonRadial"/>
    <dgm:cxn modelId="{786ADFCB-20F4-4361-8D92-E870DC7EAF82}" type="presParOf" srcId="{E75D73F9-8676-4D34-8601-0F68470FDD6E}" destId="{566EF28B-2D54-445A-B48E-13909DB09B8E}" srcOrd="0" destOrd="0" presId="urn:microsoft.com/office/officeart/2011/layout/HexagonRadial"/>
    <dgm:cxn modelId="{472A82FB-EA15-47A3-9E13-3013B6977DB1}" type="presParOf" srcId="{AE204464-8375-45AE-BF53-242CE6B1697A}" destId="{7A1B0919-8298-4037-BEFD-BE38D58D27F2}" srcOrd="6" destOrd="0" presId="urn:microsoft.com/office/officeart/2011/layout/HexagonRadial"/>
    <dgm:cxn modelId="{8CB4D552-AB4F-42A9-9A9C-06CEF28D7C06}" type="presParOf" srcId="{AE204464-8375-45AE-BF53-242CE6B1697A}" destId="{37D6E5A8-AE5C-46BD-AB89-F79752448194}" srcOrd="7" destOrd="0" presId="urn:microsoft.com/office/officeart/2011/layout/HexagonRadial"/>
    <dgm:cxn modelId="{4865C0CE-0E5A-4902-9E1A-ED7BB40D6F27}" type="presParOf" srcId="{37D6E5A8-AE5C-46BD-AB89-F79752448194}" destId="{D41F142C-DD3F-4684-A825-9002F7CC2031}" srcOrd="0" destOrd="0" presId="urn:microsoft.com/office/officeart/2011/layout/HexagonRadial"/>
    <dgm:cxn modelId="{34F699A4-E430-4AD4-A467-C7A4BA804145}" type="presParOf" srcId="{AE204464-8375-45AE-BF53-242CE6B1697A}" destId="{59A7526F-F763-41A7-A7BA-51B7D0D7A8E6}"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4DFB31-9BD4-41E8-A674-7452DE9D45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4D7E01D9-AFF1-4170-9CDF-A16140B237CB}">
      <dgm:prSet phldrT="[Text]" custT="1"/>
      <dgm:spPr/>
      <dgm:t>
        <a:bodyPr/>
        <a:lstStyle/>
        <a:p>
          <a:r>
            <a:rPr lang="en-AU" sz="1700" dirty="0" smtClean="0"/>
            <a:t>Communication method</a:t>
          </a:r>
          <a:endParaRPr lang="en-AU" sz="1700" dirty="0"/>
        </a:p>
      </dgm:t>
    </dgm:pt>
    <dgm:pt modelId="{19D35C4D-FDEC-4DEE-8C38-AA1A8E94CE53}" type="parTrans" cxnId="{15EC17A8-AD83-4838-939A-54F422EDF15B}">
      <dgm:prSet/>
      <dgm:spPr/>
      <dgm:t>
        <a:bodyPr/>
        <a:lstStyle/>
        <a:p>
          <a:endParaRPr lang="en-AU" sz="1700"/>
        </a:p>
      </dgm:t>
    </dgm:pt>
    <dgm:pt modelId="{D2480E1C-5928-42C4-A00E-1E5C3FFC130C}" type="sibTrans" cxnId="{15EC17A8-AD83-4838-939A-54F422EDF15B}">
      <dgm:prSet/>
      <dgm:spPr/>
      <dgm:t>
        <a:bodyPr/>
        <a:lstStyle/>
        <a:p>
          <a:endParaRPr lang="en-AU" sz="1700"/>
        </a:p>
      </dgm:t>
    </dgm:pt>
    <dgm:pt modelId="{3592D58D-9184-457A-B702-E4FD1D878558}">
      <dgm:prSet phldrT="[Text]" custT="1"/>
      <dgm:spPr/>
      <dgm:t>
        <a:bodyPr/>
        <a:lstStyle/>
        <a:p>
          <a:r>
            <a:rPr lang="en-AU" sz="1700" dirty="0" smtClean="0"/>
            <a:t>Language barriers</a:t>
          </a:r>
          <a:endParaRPr lang="en-AU" sz="1700" dirty="0"/>
        </a:p>
      </dgm:t>
    </dgm:pt>
    <dgm:pt modelId="{8EC43DA7-1B0A-47AA-ACB3-C5ABE06E046D}" type="parTrans" cxnId="{FF5B0D16-6C28-4FA0-B867-847E182482A1}">
      <dgm:prSet/>
      <dgm:spPr/>
      <dgm:t>
        <a:bodyPr/>
        <a:lstStyle/>
        <a:p>
          <a:endParaRPr lang="en-AU" sz="1700"/>
        </a:p>
      </dgm:t>
    </dgm:pt>
    <dgm:pt modelId="{18CF1400-52C8-49D2-87B6-093408E71CAF}" type="sibTrans" cxnId="{FF5B0D16-6C28-4FA0-B867-847E182482A1}">
      <dgm:prSet/>
      <dgm:spPr/>
      <dgm:t>
        <a:bodyPr/>
        <a:lstStyle/>
        <a:p>
          <a:endParaRPr lang="en-AU" sz="1700"/>
        </a:p>
      </dgm:t>
    </dgm:pt>
    <dgm:pt modelId="{8B51AF89-99E9-423F-835C-EAFFB334DDCC}">
      <dgm:prSet phldrT="[Text]" custT="1"/>
      <dgm:spPr/>
      <dgm:t>
        <a:bodyPr/>
        <a:lstStyle/>
        <a:p>
          <a:r>
            <a:rPr lang="en-AU" sz="1700" dirty="0" smtClean="0"/>
            <a:t>Cultural identification</a:t>
          </a:r>
          <a:endParaRPr lang="en-AU" sz="1700" dirty="0"/>
        </a:p>
      </dgm:t>
    </dgm:pt>
    <dgm:pt modelId="{AA88C613-DF79-495E-AA0C-FDF3FAE57455}" type="parTrans" cxnId="{605A2914-4FAE-4CDC-90F1-7E896274613D}">
      <dgm:prSet/>
      <dgm:spPr/>
      <dgm:t>
        <a:bodyPr/>
        <a:lstStyle/>
        <a:p>
          <a:endParaRPr lang="en-AU" sz="1700"/>
        </a:p>
      </dgm:t>
    </dgm:pt>
    <dgm:pt modelId="{FA54B1A1-BA2E-48CC-B8A9-38CA6DB81F35}" type="sibTrans" cxnId="{605A2914-4FAE-4CDC-90F1-7E896274613D}">
      <dgm:prSet/>
      <dgm:spPr/>
      <dgm:t>
        <a:bodyPr/>
        <a:lstStyle/>
        <a:p>
          <a:endParaRPr lang="en-AU" sz="1700"/>
        </a:p>
      </dgm:t>
    </dgm:pt>
    <dgm:pt modelId="{ADBF2493-24F5-4ECB-9527-53BEFD95FA1A}">
      <dgm:prSet phldrT="[Text]" custT="1"/>
      <dgm:spPr/>
      <dgm:t>
        <a:bodyPr/>
        <a:lstStyle/>
        <a:p>
          <a:r>
            <a:rPr lang="en-AU" sz="1700" dirty="0" smtClean="0"/>
            <a:t>Identify the patient’s preferred method of communication. E.g. translator</a:t>
          </a:r>
          <a:endParaRPr lang="en-AU" sz="1700" dirty="0"/>
        </a:p>
      </dgm:t>
    </dgm:pt>
    <dgm:pt modelId="{74F9621E-C4EB-424D-889C-52D696E92E97}" type="parTrans" cxnId="{43EC809F-24DE-4B9A-85F4-593824A19B93}">
      <dgm:prSet/>
      <dgm:spPr/>
      <dgm:t>
        <a:bodyPr/>
        <a:lstStyle/>
        <a:p>
          <a:endParaRPr lang="en-AU" sz="1700"/>
        </a:p>
      </dgm:t>
    </dgm:pt>
    <dgm:pt modelId="{C703D3F4-B0E8-45A0-A371-F651859DFDC7}" type="sibTrans" cxnId="{43EC809F-24DE-4B9A-85F4-593824A19B93}">
      <dgm:prSet/>
      <dgm:spPr/>
      <dgm:t>
        <a:bodyPr/>
        <a:lstStyle/>
        <a:p>
          <a:endParaRPr lang="en-AU" sz="1700"/>
        </a:p>
      </dgm:t>
    </dgm:pt>
    <dgm:pt modelId="{FC347B1C-28BD-46B6-BAA4-391A9E878BD7}">
      <dgm:prSet phldrT="[Text]" custT="1"/>
      <dgm:spPr/>
      <dgm:t>
        <a:bodyPr/>
        <a:lstStyle/>
        <a:p>
          <a:r>
            <a:rPr lang="en-AU" sz="1700" dirty="0" smtClean="0"/>
            <a:t>Identify potential language barriers (verbal &amp; non-verbal)</a:t>
          </a:r>
          <a:endParaRPr lang="en-AU" sz="1700" dirty="0"/>
        </a:p>
      </dgm:t>
    </dgm:pt>
    <dgm:pt modelId="{4D7BC81C-D7E9-4E1A-9588-AC828F5431AF}" type="parTrans" cxnId="{0E8FC248-3E3E-4857-88B1-5C6307E4E97A}">
      <dgm:prSet/>
      <dgm:spPr/>
      <dgm:t>
        <a:bodyPr/>
        <a:lstStyle/>
        <a:p>
          <a:endParaRPr lang="en-AU" sz="1700"/>
        </a:p>
      </dgm:t>
    </dgm:pt>
    <dgm:pt modelId="{9D5093A6-3C0D-4B3F-B9AC-520DBC6404AB}" type="sibTrans" cxnId="{0E8FC248-3E3E-4857-88B1-5C6307E4E97A}">
      <dgm:prSet/>
      <dgm:spPr/>
      <dgm:t>
        <a:bodyPr/>
        <a:lstStyle/>
        <a:p>
          <a:endParaRPr lang="en-AU" sz="1700"/>
        </a:p>
      </dgm:t>
    </dgm:pt>
    <dgm:pt modelId="{44C4F458-2F85-4E03-9159-91F41A443A10}">
      <dgm:prSet phldrT="[Text]" custT="1"/>
      <dgm:spPr/>
      <dgm:t>
        <a:bodyPr/>
        <a:lstStyle/>
        <a:p>
          <a:r>
            <a:rPr lang="en-AU" sz="1700" dirty="0" smtClean="0"/>
            <a:t>Identify the patients culture.</a:t>
          </a:r>
          <a:endParaRPr lang="en-AU" sz="1700" dirty="0"/>
        </a:p>
      </dgm:t>
    </dgm:pt>
    <dgm:pt modelId="{2FD6D291-6390-4F86-ACDA-89E9D2972353}" type="parTrans" cxnId="{7CDC2114-42CC-464C-A919-FFFF1DA2A80B}">
      <dgm:prSet/>
      <dgm:spPr/>
      <dgm:t>
        <a:bodyPr/>
        <a:lstStyle/>
        <a:p>
          <a:endParaRPr lang="en-AU" sz="1700"/>
        </a:p>
      </dgm:t>
    </dgm:pt>
    <dgm:pt modelId="{F97BEEA2-0C56-4BD4-A1E2-2BDC6C180CC3}" type="sibTrans" cxnId="{7CDC2114-42CC-464C-A919-FFFF1DA2A80B}">
      <dgm:prSet/>
      <dgm:spPr/>
      <dgm:t>
        <a:bodyPr/>
        <a:lstStyle/>
        <a:p>
          <a:endParaRPr lang="en-AU" sz="1700"/>
        </a:p>
      </dgm:t>
    </dgm:pt>
    <dgm:pt modelId="{D3573734-240B-446D-8176-099D0175ED13}">
      <dgm:prSet phldrT="[Text]" custT="1"/>
      <dgm:spPr/>
      <dgm:t>
        <a:bodyPr/>
        <a:lstStyle/>
        <a:p>
          <a:r>
            <a:rPr lang="en-AU" sz="1700" dirty="0" smtClean="0"/>
            <a:t>Comprehension</a:t>
          </a:r>
          <a:endParaRPr lang="en-AU" sz="1700" dirty="0"/>
        </a:p>
      </dgm:t>
    </dgm:pt>
    <dgm:pt modelId="{425B8E98-6D9B-4664-8FD9-E12A0E3C0FBC}" type="parTrans" cxnId="{91362B6D-6041-48D9-9C83-6597A50A378A}">
      <dgm:prSet/>
      <dgm:spPr/>
      <dgm:t>
        <a:bodyPr/>
        <a:lstStyle/>
        <a:p>
          <a:endParaRPr lang="en-AU" sz="1700"/>
        </a:p>
      </dgm:t>
    </dgm:pt>
    <dgm:pt modelId="{772628E7-52C1-45C6-AC3E-0D743BA56319}" type="sibTrans" cxnId="{91362B6D-6041-48D9-9C83-6597A50A378A}">
      <dgm:prSet/>
      <dgm:spPr/>
      <dgm:t>
        <a:bodyPr/>
        <a:lstStyle/>
        <a:p>
          <a:endParaRPr lang="en-AU" sz="1700"/>
        </a:p>
      </dgm:t>
    </dgm:pt>
    <dgm:pt modelId="{1532F7A5-2D78-4EF6-A0C2-D662D739D8F8}">
      <dgm:prSet phldrT="[Text]" custT="1"/>
      <dgm:spPr/>
      <dgm:t>
        <a:bodyPr/>
        <a:lstStyle/>
        <a:p>
          <a:r>
            <a:rPr lang="en-AU" sz="1700" dirty="0" smtClean="0"/>
            <a:t>Double check comprehension</a:t>
          </a:r>
          <a:endParaRPr lang="en-AU" sz="1700" dirty="0"/>
        </a:p>
      </dgm:t>
    </dgm:pt>
    <dgm:pt modelId="{94F6B24B-7E87-4D34-83D6-8E6114BE9BF1}" type="parTrans" cxnId="{66806A37-6E2D-4B84-BB1D-122D07EEAD6E}">
      <dgm:prSet/>
      <dgm:spPr/>
      <dgm:t>
        <a:bodyPr/>
        <a:lstStyle/>
        <a:p>
          <a:endParaRPr lang="en-AU" sz="1700"/>
        </a:p>
      </dgm:t>
    </dgm:pt>
    <dgm:pt modelId="{E9E56FB6-5DE8-40E3-9B6F-17B6C212323B}" type="sibTrans" cxnId="{66806A37-6E2D-4B84-BB1D-122D07EEAD6E}">
      <dgm:prSet/>
      <dgm:spPr/>
      <dgm:t>
        <a:bodyPr/>
        <a:lstStyle/>
        <a:p>
          <a:endParaRPr lang="en-AU" sz="1700"/>
        </a:p>
      </dgm:t>
    </dgm:pt>
    <dgm:pt modelId="{54E2B713-25DF-45CB-80CB-BF43CCAD0E20}">
      <dgm:prSet phldrT="[Text]" custT="1"/>
      <dgm:spPr/>
      <dgm:t>
        <a:bodyPr/>
        <a:lstStyle/>
        <a:p>
          <a:r>
            <a:rPr lang="en-AU" sz="1700" dirty="0" smtClean="0"/>
            <a:t>Beliefs</a:t>
          </a:r>
          <a:endParaRPr lang="en-AU" sz="1700" dirty="0"/>
        </a:p>
      </dgm:t>
    </dgm:pt>
    <dgm:pt modelId="{B7DAF8F7-399A-4BF0-9C35-3DF2F8AECA49}" type="parTrans" cxnId="{7A055252-F22A-4484-9A7F-951296E30C79}">
      <dgm:prSet/>
      <dgm:spPr/>
      <dgm:t>
        <a:bodyPr/>
        <a:lstStyle/>
        <a:p>
          <a:endParaRPr lang="en-AU" sz="1700"/>
        </a:p>
      </dgm:t>
    </dgm:pt>
    <dgm:pt modelId="{F6B0F57E-6B57-45D0-8F51-27DEA4036DA5}" type="sibTrans" cxnId="{7A055252-F22A-4484-9A7F-951296E30C79}">
      <dgm:prSet/>
      <dgm:spPr/>
      <dgm:t>
        <a:bodyPr/>
        <a:lstStyle/>
        <a:p>
          <a:endParaRPr lang="en-AU" sz="1700"/>
        </a:p>
      </dgm:t>
    </dgm:pt>
    <dgm:pt modelId="{FA2E4143-064C-4F24-A02C-C6E90FA5F7F1}">
      <dgm:prSet phldrT="[Text]" custT="1"/>
      <dgm:spPr/>
      <dgm:t>
        <a:bodyPr/>
        <a:lstStyle/>
        <a:p>
          <a:r>
            <a:rPr lang="en-AU" sz="1700" dirty="0" smtClean="0"/>
            <a:t>Identify religious/ spiritual beliefs </a:t>
          </a:r>
          <a:endParaRPr lang="en-AU" sz="1700" dirty="0"/>
        </a:p>
      </dgm:t>
    </dgm:pt>
    <dgm:pt modelId="{1B09E3CC-73E6-42CA-8B78-07797EDD992E}" type="parTrans" cxnId="{E1BB54C8-9D19-4A17-8E07-6EE200BED608}">
      <dgm:prSet/>
      <dgm:spPr/>
      <dgm:t>
        <a:bodyPr/>
        <a:lstStyle/>
        <a:p>
          <a:endParaRPr lang="en-AU" sz="1700"/>
        </a:p>
      </dgm:t>
    </dgm:pt>
    <dgm:pt modelId="{4D222F82-E831-4211-A609-1B3F32853AA6}" type="sibTrans" cxnId="{E1BB54C8-9D19-4A17-8E07-6EE200BED608}">
      <dgm:prSet/>
      <dgm:spPr/>
      <dgm:t>
        <a:bodyPr/>
        <a:lstStyle/>
        <a:p>
          <a:endParaRPr lang="en-AU" sz="1700"/>
        </a:p>
      </dgm:t>
    </dgm:pt>
    <dgm:pt modelId="{AC80EBE7-B85D-4B15-AAE5-1C00A1B769D9}">
      <dgm:prSet phldrT="[Text]" custT="1"/>
      <dgm:spPr/>
      <dgm:t>
        <a:bodyPr/>
        <a:lstStyle/>
        <a:p>
          <a:r>
            <a:rPr lang="en-AU" sz="1700" dirty="0" smtClean="0"/>
            <a:t>Recovery</a:t>
          </a:r>
          <a:endParaRPr lang="en-AU" sz="1700" dirty="0"/>
        </a:p>
      </dgm:t>
    </dgm:pt>
    <dgm:pt modelId="{4EAF9F04-E464-4DEA-8031-B36D261B8083}" type="parTrans" cxnId="{05B7E325-1560-4EE7-A618-10D6C91120E5}">
      <dgm:prSet/>
      <dgm:spPr/>
      <dgm:t>
        <a:bodyPr/>
        <a:lstStyle/>
        <a:p>
          <a:endParaRPr lang="en-AU" sz="1700"/>
        </a:p>
      </dgm:t>
    </dgm:pt>
    <dgm:pt modelId="{B049F39D-A2ED-4F7B-975A-B25D0AF2C2F0}" type="sibTrans" cxnId="{05B7E325-1560-4EE7-A618-10D6C91120E5}">
      <dgm:prSet/>
      <dgm:spPr/>
      <dgm:t>
        <a:bodyPr/>
        <a:lstStyle/>
        <a:p>
          <a:endParaRPr lang="en-AU" sz="1700"/>
        </a:p>
      </dgm:t>
    </dgm:pt>
    <dgm:pt modelId="{927E00E2-B51F-4928-B292-42E7CE123FF0}">
      <dgm:prSet phldrT="[Text]" custT="1"/>
      <dgm:spPr/>
      <dgm:t>
        <a:bodyPr/>
        <a:lstStyle/>
        <a:p>
          <a:r>
            <a:rPr lang="en-AU" sz="1700" dirty="0" smtClean="0"/>
            <a:t>Does the patient/family have misconceptions or unrealistic views</a:t>
          </a:r>
          <a:endParaRPr lang="en-AU" sz="1700" dirty="0"/>
        </a:p>
      </dgm:t>
    </dgm:pt>
    <dgm:pt modelId="{55C077A3-C307-44CD-9500-6FAD2AD4949A}" type="parTrans" cxnId="{EFE2AE58-69EF-4298-8E03-F1912F3B4913}">
      <dgm:prSet/>
      <dgm:spPr/>
      <dgm:t>
        <a:bodyPr/>
        <a:lstStyle/>
        <a:p>
          <a:endParaRPr lang="en-AU" sz="1700"/>
        </a:p>
      </dgm:t>
    </dgm:pt>
    <dgm:pt modelId="{64C2513F-2307-4F37-82F2-591AA3658719}" type="sibTrans" cxnId="{EFE2AE58-69EF-4298-8E03-F1912F3B4913}">
      <dgm:prSet/>
      <dgm:spPr/>
      <dgm:t>
        <a:bodyPr/>
        <a:lstStyle/>
        <a:p>
          <a:endParaRPr lang="en-AU" sz="1700"/>
        </a:p>
      </dgm:t>
    </dgm:pt>
    <dgm:pt modelId="{B4E4E200-5D57-419F-8695-AB449D346978}">
      <dgm:prSet phldrT="[Text]" custT="1"/>
      <dgm:spPr/>
      <dgm:t>
        <a:bodyPr/>
        <a:lstStyle/>
        <a:p>
          <a:r>
            <a:rPr lang="en-AU" sz="1700" dirty="0" smtClean="0"/>
            <a:t>Assessments</a:t>
          </a:r>
          <a:endParaRPr lang="en-AU" sz="1700" dirty="0"/>
        </a:p>
      </dgm:t>
    </dgm:pt>
    <dgm:pt modelId="{9C58A857-505E-4147-B4FF-07493CEABEB4}" type="parTrans" cxnId="{5BF8EF34-E0A3-477D-A599-AD4567201057}">
      <dgm:prSet/>
      <dgm:spPr/>
      <dgm:t>
        <a:bodyPr/>
        <a:lstStyle/>
        <a:p>
          <a:endParaRPr lang="en-AU" sz="1700"/>
        </a:p>
      </dgm:t>
    </dgm:pt>
    <dgm:pt modelId="{3A10852A-A1AF-4B26-8562-57FB049A9E4D}" type="sibTrans" cxnId="{5BF8EF34-E0A3-477D-A599-AD4567201057}">
      <dgm:prSet/>
      <dgm:spPr/>
      <dgm:t>
        <a:bodyPr/>
        <a:lstStyle/>
        <a:p>
          <a:endParaRPr lang="en-AU" sz="1700"/>
        </a:p>
      </dgm:t>
    </dgm:pt>
    <dgm:pt modelId="{BE37B9EB-F73E-45C3-A545-8F4A3F306AC7}">
      <dgm:prSet phldrT="[Text]" custT="1"/>
      <dgm:spPr/>
      <dgm:t>
        <a:bodyPr/>
        <a:lstStyle/>
        <a:p>
          <a:r>
            <a:rPr lang="en-AU" sz="1700" dirty="0" smtClean="0"/>
            <a:t>Conduct with cultural sensitivity in mind</a:t>
          </a:r>
          <a:endParaRPr lang="en-AU" sz="1700" dirty="0"/>
        </a:p>
      </dgm:t>
    </dgm:pt>
    <dgm:pt modelId="{704BB498-B1C2-4ECE-B358-03E4F6A26440}" type="parTrans" cxnId="{2628DB84-6EDA-424A-8522-730F948B2DA2}">
      <dgm:prSet/>
      <dgm:spPr/>
      <dgm:t>
        <a:bodyPr/>
        <a:lstStyle/>
        <a:p>
          <a:endParaRPr lang="en-AU" sz="1700"/>
        </a:p>
      </dgm:t>
    </dgm:pt>
    <dgm:pt modelId="{06FFC354-F810-4CB1-A8B4-64F4B5921EA5}" type="sibTrans" cxnId="{2628DB84-6EDA-424A-8522-730F948B2DA2}">
      <dgm:prSet/>
      <dgm:spPr/>
      <dgm:t>
        <a:bodyPr/>
        <a:lstStyle/>
        <a:p>
          <a:endParaRPr lang="en-AU" sz="1700"/>
        </a:p>
      </dgm:t>
    </dgm:pt>
    <dgm:pt modelId="{D96906CA-8943-4D55-AEFC-131CB929DBBB}" type="pres">
      <dgm:prSet presAssocID="{824DFB31-9BD4-41E8-A674-7452DE9D459B}" presName="linear" presStyleCnt="0">
        <dgm:presLayoutVars>
          <dgm:dir/>
          <dgm:animLvl val="lvl"/>
          <dgm:resizeHandles val="exact"/>
        </dgm:presLayoutVars>
      </dgm:prSet>
      <dgm:spPr/>
      <dgm:t>
        <a:bodyPr/>
        <a:lstStyle/>
        <a:p>
          <a:endParaRPr lang="en-AU"/>
        </a:p>
      </dgm:t>
    </dgm:pt>
    <dgm:pt modelId="{37381355-FEE1-4D81-8927-AA2D69BE7B42}" type="pres">
      <dgm:prSet presAssocID="{4D7E01D9-AFF1-4170-9CDF-A16140B237CB}" presName="parentLin" presStyleCnt="0"/>
      <dgm:spPr/>
    </dgm:pt>
    <dgm:pt modelId="{D14A692A-2C7A-490F-A91C-F33A83AB1F61}" type="pres">
      <dgm:prSet presAssocID="{4D7E01D9-AFF1-4170-9CDF-A16140B237CB}" presName="parentLeftMargin" presStyleLbl="node1" presStyleIdx="0" presStyleCnt="7"/>
      <dgm:spPr/>
      <dgm:t>
        <a:bodyPr/>
        <a:lstStyle/>
        <a:p>
          <a:endParaRPr lang="en-AU"/>
        </a:p>
      </dgm:t>
    </dgm:pt>
    <dgm:pt modelId="{10FDB22E-52B5-416D-A8D0-E8D65A06F329}" type="pres">
      <dgm:prSet presAssocID="{4D7E01D9-AFF1-4170-9CDF-A16140B237CB}" presName="parentText" presStyleLbl="node1" presStyleIdx="0" presStyleCnt="7">
        <dgm:presLayoutVars>
          <dgm:chMax val="0"/>
          <dgm:bulletEnabled val="1"/>
        </dgm:presLayoutVars>
      </dgm:prSet>
      <dgm:spPr/>
      <dgm:t>
        <a:bodyPr/>
        <a:lstStyle/>
        <a:p>
          <a:endParaRPr lang="en-AU"/>
        </a:p>
      </dgm:t>
    </dgm:pt>
    <dgm:pt modelId="{C11F7B59-189E-4511-AC64-71ECEDA395FD}" type="pres">
      <dgm:prSet presAssocID="{4D7E01D9-AFF1-4170-9CDF-A16140B237CB}" presName="negativeSpace" presStyleCnt="0"/>
      <dgm:spPr/>
    </dgm:pt>
    <dgm:pt modelId="{694DF30B-9A9C-4577-AD26-07431576037D}" type="pres">
      <dgm:prSet presAssocID="{4D7E01D9-AFF1-4170-9CDF-A16140B237CB}" presName="childText" presStyleLbl="conFgAcc1" presStyleIdx="0" presStyleCnt="7">
        <dgm:presLayoutVars>
          <dgm:bulletEnabled val="1"/>
        </dgm:presLayoutVars>
      </dgm:prSet>
      <dgm:spPr/>
      <dgm:t>
        <a:bodyPr/>
        <a:lstStyle/>
        <a:p>
          <a:endParaRPr lang="en-AU"/>
        </a:p>
      </dgm:t>
    </dgm:pt>
    <dgm:pt modelId="{DB51A358-CFC4-4E91-A569-F2DEF1FB0906}" type="pres">
      <dgm:prSet presAssocID="{D2480E1C-5928-42C4-A00E-1E5C3FFC130C}" presName="spaceBetweenRectangles" presStyleCnt="0"/>
      <dgm:spPr/>
    </dgm:pt>
    <dgm:pt modelId="{C761F4C9-2EA4-4EC6-B6B3-E07429C40B84}" type="pres">
      <dgm:prSet presAssocID="{3592D58D-9184-457A-B702-E4FD1D878558}" presName="parentLin" presStyleCnt="0"/>
      <dgm:spPr/>
    </dgm:pt>
    <dgm:pt modelId="{865D183B-8A29-495B-A330-8FA16D21A4B3}" type="pres">
      <dgm:prSet presAssocID="{3592D58D-9184-457A-B702-E4FD1D878558}" presName="parentLeftMargin" presStyleLbl="node1" presStyleIdx="0" presStyleCnt="7"/>
      <dgm:spPr/>
      <dgm:t>
        <a:bodyPr/>
        <a:lstStyle/>
        <a:p>
          <a:endParaRPr lang="en-AU"/>
        </a:p>
      </dgm:t>
    </dgm:pt>
    <dgm:pt modelId="{AED2880C-4308-4F1A-AA80-6883A40C0B9B}" type="pres">
      <dgm:prSet presAssocID="{3592D58D-9184-457A-B702-E4FD1D878558}" presName="parentText" presStyleLbl="node1" presStyleIdx="1" presStyleCnt="7">
        <dgm:presLayoutVars>
          <dgm:chMax val="0"/>
          <dgm:bulletEnabled val="1"/>
        </dgm:presLayoutVars>
      </dgm:prSet>
      <dgm:spPr/>
      <dgm:t>
        <a:bodyPr/>
        <a:lstStyle/>
        <a:p>
          <a:endParaRPr lang="en-AU"/>
        </a:p>
      </dgm:t>
    </dgm:pt>
    <dgm:pt modelId="{B8BF5F8A-3853-4180-8434-48778BB17708}" type="pres">
      <dgm:prSet presAssocID="{3592D58D-9184-457A-B702-E4FD1D878558}" presName="negativeSpace" presStyleCnt="0"/>
      <dgm:spPr/>
    </dgm:pt>
    <dgm:pt modelId="{467F6520-1FFC-406C-BAB6-FB80FED2DDC1}" type="pres">
      <dgm:prSet presAssocID="{3592D58D-9184-457A-B702-E4FD1D878558}" presName="childText" presStyleLbl="conFgAcc1" presStyleIdx="1" presStyleCnt="7">
        <dgm:presLayoutVars>
          <dgm:bulletEnabled val="1"/>
        </dgm:presLayoutVars>
      </dgm:prSet>
      <dgm:spPr/>
      <dgm:t>
        <a:bodyPr/>
        <a:lstStyle/>
        <a:p>
          <a:endParaRPr lang="en-AU"/>
        </a:p>
      </dgm:t>
    </dgm:pt>
    <dgm:pt modelId="{CB1E3BFF-78BC-417F-BE10-39D5409C6825}" type="pres">
      <dgm:prSet presAssocID="{18CF1400-52C8-49D2-87B6-093408E71CAF}" presName="spaceBetweenRectangles" presStyleCnt="0"/>
      <dgm:spPr/>
    </dgm:pt>
    <dgm:pt modelId="{B04F7E58-9DF5-4B0F-BA93-7789D9072C52}" type="pres">
      <dgm:prSet presAssocID="{8B51AF89-99E9-423F-835C-EAFFB334DDCC}" presName="parentLin" presStyleCnt="0"/>
      <dgm:spPr/>
    </dgm:pt>
    <dgm:pt modelId="{AA4405CF-C15D-4403-97F1-83AAABC0FA42}" type="pres">
      <dgm:prSet presAssocID="{8B51AF89-99E9-423F-835C-EAFFB334DDCC}" presName="parentLeftMargin" presStyleLbl="node1" presStyleIdx="1" presStyleCnt="7"/>
      <dgm:spPr/>
      <dgm:t>
        <a:bodyPr/>
        <a:lstStyle/>
        <a:p>
          <a:endParaRPr lang="en-AU"/>
        </a:p>
      </dgm:t>
    </dgm:pt>
    <dgm:pt modelId="{974CDC9B-2BBD-43D6-9C2C-4FCEEEEB5AC8}" type="pres">
      <dgm:prSet presAssocID="{8B51AF89-99E9-423F-835C-EAFFB334DDCC}" presName="parentText" presStyleLbl="node1" presStyleIdx="2" presStyleCnt="7">
        <dgm:presLayoutVars>
          <dgm:chMax val="0"/>
          <dgm:bulletEnabled val="1"/>
        </dgm:presLayoutVars>
      </dgm:prSet>
      <dgm:spPr/>
      <dgm:t>
        <a:bodyPr/>
        <a:lstStyle/>
        <a:p>
          <a:endParaRPr lang="en-AU"/>
        </a:p>
      </dgm:t>
    </dgm:pt>
    <dgm:pt modelId="{CBB1AE39-572A-4C06-B7BA-65A382F4FE37}" type="pres">
      <dgm:prSet presAssocID="{8B51AF89-99E9-423F-835C-EAFFB334DDCC}" presName="negativeSpace" presStyleCnt="0"/>
      <dgm:spPr/>
    </dgm:pt>
    <dgm:pt modelId="{83CAE14A-29FA-4C48-A3D7-4A025FBFD8EF}" type="pres">
      <dgm:prSet presAssocID="{8B51AF89-99E9-423F-835C-EAFFB334DDCC}" presName="childText" presStyleLbl="conFgAcc1" presStyleIdx="2" presStyleCnt="7">
        <dgm:presLayoutVars>
          <dgm:bulletEnabled val="1"/>
        </dgm:presLayoutVars>
      </dgm:prSet>
      <dgm:spPr/>
      <dgm:t>
        <a:bodyPr/>
        <a:lstStyle/>
        <a:p>
          <a:endParaRPr lang="en-AU"/>
        </a:p>
      </dgm:t>
    </dgm:pt>
    <dgm:pt modelId="{0EC7CEE2-1733-4FF1-8F05-99FC93A359AF}" type="pres">
      <dgm:prSet presAssocID="{FA54B1A1-BA2E-48CC-B8A9-38CA6DB81F35}" presName="spaceBetweenRectangles" presStyleCnt="0"/>
      <dgm:spPr/>
    </dgm:pt>
    <dgm:pt modelId="{790A6F84-9CD0-4A18-A3FA-7853CD2EF6BE}" type="pres">
      <dgm:prSet presAssocID="{D3573734-240B-446D-8176-099D0175ED13}" presName="parentLin" presStyleCnt="0"/>
      <dgm:spPr/>
    </dgm:pt>
    <dgm:pt modelId="{06CE2811-8CC4-42E8-AEF1-61303F6DDCDB}" type="pres">
      <dgm:prSet presAssocID="{D3573734-240B-446D-8176-099D0175ED13}" presName="parentLeftMargin" presStyleLbl="node1" presStyleIdx="2" presStyleCnt="7"/>
      <dgm:spPr/>
      <dgm:t>
        <a:bodyPr/>
        <a:lstStyle/>
        <a:p>
          <a:endParaRPr lang="en-AU"/>
        </a:p>
      </dgm:t>
    </dgm:pt>
    <dgm:pt modelId="{5B377848-2050-4D7C-B085-B384154FBED3}" type="pres">
      <dgm:prSet presAssocID="{D3573734-240B-446D-8176-099D0175ED13}" presName="parentText" presStyleLbl="node1" presStyleIdx="3" presStyleCnt="7">
        <dgm:presLayoutVars>
          <dgm:chMax val="0"/>
          <dgm:bulletEnabled val="1"/>
        </dgm:presLayoutVars>
      </dgm:prSet>
      <dgm:spPr/>
      <dgm:t>
        <a:bodyPr/>
        <a:lstStyle/>
        <a:p>
          <a:endParaRPr lang="en-AU"/>
        </a:p>
      </dgm:t>
    </dgm:pt>
    <dgm:pt modelId="{8B04E90C-AE18-4640-A59B-1D4D5F32ED12}" type="pres">
      <dgm:prSet presAssocID="{D3573734-240B-446D-8176-099D0175ED13}" presName="negativeSpace" presStyleCnt="0"/>
      <dgm:spPr/>
    </dgm:pt>
    <dgm:pt modelId="{BD400E07-C967-4A72-9E84-39789F40D117}" type="pres">
      <dgm:prSet presAssocID="{D3573734-240B-446D-8176-099D0175ED13}" presName="childText" presStyleLbl="conFgAcc1" presStyleIdx="3" presStyleCnt="7">
        <dgm:presLayoutVars>
          <dgm:bulletEnabled val="1"/>
        </dgm:presLayoutVars>
      </dgm:prSet>
      <dgm:spPr/>
      <dgm:t>
        <a:bodyPr/>
        <a:lstStyle/>
        <a:p>
          <a:endParaRPr lang="en-AU"/>
        </a:p>
      </dgm:t>
    </dgm:pt>
    <dgm:pt modelId="{FF24148D-AA7F-4474-8EAB-A6992A12BBBF}" type="pres">
      <dgm:prSet presAssocID="{772628E7-52C1-45C6-AC3E-0D743BA56319}" presName="spaceBetweenRectangles" presStyleCnt="0"/>
      <dgm:spPr/>
    </dgm:pt>
    <dgm:pt modelId="{7D300196-45C6-4024-9670-27AC0A44A3BF}" type="pres">
      <dgm:prSet presAssocID="{54E2B713-25DF-45CB-80CB-BF43CCAD0E20}" presName="parentLin" presStyleCnt="0"/>
      <dgm:spPr/>
    </dgm:pt>
    <dgm:pt modelId="{1DA24D20-4CE6-4647-AFC1-677BEDB50B1B}" type="pres">
      <dgm:prSet presAssocID="{54E2B713-25DF-45CB-80CB-BF43CCAD0E20}" presName="parentLeftMargin" presStyleLbl="node1" presStyleIdx="3" presStyleCnt="7"/>
      <dgm:spPr/>
      <dgm:t>
        <a:bodyPr/>
        <a:lstStyle/>
        <a:p>
          <a:endParaRPr lang="en-AU"/>
        </a:p>
      </dgm:t>
    </dgm:pt>
    <dgm:pt modelId="{7A757BDB-E4CC-4D6A-996D-95BA8FEED3B3}" type="pres">
      <dgm:prSet presAssocID="{54E2B713-25DF-45CB-80CB-BF43CCAD0E20}" presName="parentText" presStyleLbl="node1" presStyleIdx="4" presStyleCnt="7">
        <dgm:presLayoutVars>
          <dgm:chMax val="0"/>
          <dgm:bulletEnabled val="1"/>
        </dgm:presLayoutVars>
      </dgm:prSet>
      <dgm:spPr/>
      <dgm:t>
        <a:bodyPr/>
        <a:lstStyle/>
        <a:p>
          <a:endParaRPr lang="en-AU"/>
        </a:p>
      </dgm:t>
    </dgm:pt>
    <dgm:pt modelId="{ACEF1180-18C6-467D-9A4E-E03076F0FBAD}" type="pres">
      <dgm:prSet presAssocID="{54E2B713-25DF-45CB-80CB-BF43CCAD0E20}" presName="negativeSpace" presStyleCnt="0"/>
      <dgm:spPr/>
    </dgm:pt>
    <dgm:pt modelId="{706AAB8E-FDDA-4D39-843A-656797E77DC9}" type="pres">
      <dgm:prSet presAssocID="{54E2B713-25DF-45CB-80CB-BF43CCAD0E20}" presName="childText" presStyleLbl="conFgAcc1" presStyleIdx="4" presStyleCnt="7">
        <dgm:presLayoutVars>
          <dgm:bulletEnabled val="1"/>
        </dgm:presLayoutVars>
      </dgm:prSet>
      <dgm:spPr/>
      <dgm:t>
        <a:bodyPr/>
        <a:lstStyle/>
        <a:p>
          <a:endParaRPr lang="en-AU"/>
        </a:p>
      </dgm:t>
    </dgm:pt>
    <dgm:pt modelId="{B114FBE5-4F4D-4F7B-A8F8-1A72F9A6AAFB}" type="pres">
      <dgm:prSet presAssocID="{F6B0F57E-6B57-45D0-8F51-27DEA4036DA5}" presName="spaceBetweenRectangles" presStyleCnt="0"/>
      <dgm:spPr/>
    </dgm:pt>
    <dgm:pt modelId="{4D9F3180-A4A4-42EC-8B7A-713E5B8579CA}" type="pres">
      <dgm:prSet presAssocID="{AC80EBE7-B85D-4B15-AAE5-1C00A1B769D9}" presName="parentLin" presStyleCnt="0"/>
      <dgm:spPr/>
    </dgm:pt>
    <dgm:pt modelId="{383A4260-0B6A-4CA6-87C4-01DAE4B678B4}" type="pres">
      <dgm:prSet presAssocID="{AC80EBE7-B85D-4B15-AAE5-1C00A1B769D9}" presName="parentLeftMargin" presStyleLbl="node1" presStyleIdx="4" presStyleCnt="7"/>
      <dgm:spPr/>
      <dgm:t>
        <a:bodyPr/>
        <a:lstStyle/>
        <a:p>
          <a:endParaRPr lang="en-AU"/>
        </a:p>
      </dgm:t>
    </dgm:pt>
    <dgm:pt modelId="{8F52650E-54E0-45EB-A12B-A4EF0C94242E}" type="pres">
      <dgm:prSet presAssocID="{AC80EBE7-B85D-4B15-AAE5-1C00A1B769D9}" presName="parentText" presStyleLbl="node1" presStyleIdx="5" presStyleCnt="7">
        <dgm:presLayoutVars>
          <dgm:chMax val="0"/>
          <dgm:bulletEnabled val="1"/>
        </dgm:presLayoutVars>
      </dgm:prSet>
      <dgm:spPr/>
      <dgm:t>
        <a:bodyPr/>
        <a:lstStyle/>
        <a:p>
          <a:endParaRPr lang="en-AU"/>
        </a:p>
      </dgm:t>
    </dgm:pt>
    <dgm:pt modelId="{CC978F10-BBAD-49E7-9CAD-78FBD5D4E1B3}" type="pres">
      <dgm:prSet presAssocID="{AC80EBE7-B85D-4B15-AAE5-1C00A1B769D9}" presName="negativeSpace" presStyleCnt="0"/>
      <dgm:spPr/>
    </dgm:pt>
    <dgm:pt modelId="{2289DD6D-7AAD-49F3-9CF5-067F0AB8D5BA}" type="pres">
      <dgm:prSet presAssocID="{AC80EBE7-B85D-4B15-AAE5-1C00A1B769D9}" presName="childText" presStyleLbl="conFgAcc1" presStyleIdx="5" presStyleCnt="7">
        <dgm:presLayoutVars>
          <dgm:bulletEnabled val="1"/>
        </dgm:presLayoutVars>
      </dgm:prSet>
      <dgm:spPr/>
      <dgm:t>
        <a:bodyPr/>
        <a:lstStyle/>
        <a:p>
          <a:endParaRPr lang="en-AU"/>
        </a:p>
      </dgm:t>
    </dgm:pt>
    <dgm:pt modelId="{29C53959-F618-41D7-A34E-BA35C655555E}" type="pres">
      <dgm:prSet presAssocID="{B049F39D-A2ED-4F7B-975A-B25D0AF2C2F0}" presName="spaceBetweenRectangles" presStyleCnt="0"/>
      <dgm:spPr/>
    </dgm:pt>
    <dgm:pt modelId="{CF1C6F4F-444A-433A-866C-9A90934CFC21}" type="pres">
      <dgm:prSet presAssocID="{B4E4E200-5D57-419F-8695-AB449D346978}" presName="parentLin" presStyleCnt="0"/>
      <dgm:spPr/>
    </dgm:pt>
    <dgm:pt modelId="{69CDF479-8A33-4C2F-99BA-C333B17786AA}" type="pres">
      <dgm:prSet presAssocID="{B4E4E200-5D57-419F-8695-AB449D346978}" presName="parentLeftMargin" presStyleLbl="node1" presStyleIdx="5" presStyleCnt="7"/>
      <dgm:spPr/>
      <dgm:t>
        <a:bodyPr/>
        <a:lstStyle/>
        <a:p>
          <a:endParaRPr lang="en-AU"/>
        </a:p>
      </dgm:t>
    </dgm:pt>
    <dgm:pt modelId="{CB858FA3-68B8-43D8-9909-0DA2CD202EE9}" type="pres">
      <dgm:prSet presAssocID="{B4E4E200-5D57-419F-8695-AB449D346978}" presName="parentText" presStyleLbl="node1" presStyleIdx="6" presStyleCnt="7">
        <dgm:presLayoutVars>
          <dgm:chMax val="0"/>
          <dgm:bulletEnabled val="1"/>
        </dgm:presLayoutVars>
      </dgm:prSet>
      <dgm:spPr/>
      <dgm:t>
        <a:bodyPr/>
        <a:lstStyle/>
        <a:p>
          <a:endParaRPr lang="en-AU"/>
        </a:p>
      </dgm:t>
    </dgm:pt>
    <dgm:pt modelId="{17ECDEEB-FAD6-4444-8872-B02ED3A58D5D}" type="pres">
      <dgm:prSet presAssocID="{B4E4E200-5D57-419F-8695-AB449D346978}" presName="negativeSpace" presStyleCnt="0"/>
      <dgm:spPr/>
    </dgm:pt>
    <dgm:pt modelId="{0697B729-A268-41D4-9A5E-4280B4687039}" type="pres">
      <dgm:prSet presAssocID="{B4E4E200-5D57-419F-8695-AB449D346978}" presName="childText" presStyleLbl="conFgAcc1" presStyleIdx="6" presStyleCnt="7">
        <dgm:presLayoutVars>
          <dgm:bulletEnabled val="1"/>
        </dgm:presLayoutVars>
      </dgm:prSet>
      <dgm:spPr/>
      <dgm:t>
        <a:bodyPr/>
        <a:lstStyle/>
        <a:p>
          <a:endParaRPr lang="en-AU"/>
        </a:p>
      </dgm:t>
    </dgm:pt>
  </dgm:ptLst>
  <dgm:cxnLst>
    <dgm:cxn modelId="{C7957EF3-F1C5-4797-B6A5-D9519F31432C}" type="presOf" srcId="{B4E4E200-5D57-419F-8695-AB449D346978}" destId="{69CDF479-8A33-4C2F-99BA-C333B17786AA}" srcOrd="0" destOrd="0" presId="urn:microsoft.com/office/officeart/2005/8/layout/list1"/>
    <dgm:cxn modelId="{E1559CB8-1CC6-44C7-A71D-C500C6B7DF57}" type="presOf" srcId="{AC80EBE7-B85D-4B15-AAE5-1C00A1B769D9}" destId="{383A4260-0B6A-4CA6-87C4-01DAE4B678B4}" srcOrd="0" destOrd="0" presId="urn:microsoft.com/office/officeart/2005/8/layout/list1"/>
    <dgm:cxn modelId="{73321F58-ACF7-478A-A1AD-5D394B11925D}" type="presOf" srcId="{3592D58D-9184-457A-B702-E4FD1D878558}" destId="{AED2880C-4308-4F1A-AA80-6883A40C0B9B}" srcOrd="1" destOrd="0" presId="urn:microsoft.com/office/officeart/2005/8/layout/list1"/>
    <dgm:cxn modelId="{8E9FFCBB-F89F-4F73-9A74-6AA3D525D39B}" type="presOf" srcId="{BE37B9EB-F73E-45C3-A545-8F4A3F306AC7}" destId="{0697B729-A268-41D4-9A5E-4280B4687039}" srcOrd="0" destOrd="0" presId="urn:microsoft.com/office/officeart/2005/8/layout/list1"/>
    <dgm:cxn modelId="{EFE2AE58-69EF-4298-8E03-F1912F3B4913}" srcId="{AC80EBE7-B85D-4B15-AAE5-1C00A1B769D9}" destId="{927E00E2-B51F-4928-B292-42E7CE123FF0}" srcOrd="0" destOrd="0" parTransId="{55C077A3-C307-44CD-9500-6FAD2AD4949A}" sibTransId="{64C2513F-2307-4F37-82F2-591AA3658719}"/>
    <dgm:cxn modelId="{98D85237-6255-408C-9D8D-8B128755A3CD}" type="presOf" srcId="{D3573734-240B-446D-8176-099D0175ED13}" destId="{5B377848-2050-4D7C-B085-B384154FBED3}" srcOrd="1" destOrd="0" presId="urn:microsoft.com/office/officeart/2005/8/layout/list1"/>
    <dgm:cxn modelId="{0E8FC248-3E3E-4857-88B1-5C6307E4E97A}" srcId="{3592D58D-9184-457A-B702-E4FD1D878558}" destId="{FC347B1C-28BD-46B6-BAA4-391A9E878BD7}" srcOrd="0" destOrd="0" parTransId="{4D7BC81C-D7E9-4E1A-9588-AC828F5431AF}" sibTransId="{9D5093A6-3C0D-4B3F-B9AC-520DBC6404AB}"/>
    <dgm:cxn modelId="{8AEACCD7-D2CD-4990-955A-80646F2C6AD9}" type="presOf" srcId="{3592D58D-9184-457A-B702-E4FD1D878558}" destId="{865D183B-8A29-495B-A330-8FA16D21A4B3}" srcOrd="0" destOrd="0" presId="urn:microsoft.com/office/officeart/2005/8/layout/list1"/>
    <dgm:cxn modelId="{E8055DF0-50DC-4CD5-8DB5-FB6A133E7EF3}" type="presOf" srcId="{B4E4E200-5D57-419F-8695-AB449D346978}" destId="{CB858FA3-68B8-43D8-9909-0DA2CD202EE9}" srcOrd="1" destOrd="0" presId="urn:microsoft.com/office/officeart/2005/8/layout/list1"/>
    <dgm:cxn modelId="{7CDC2114-42CC-464C-A919-FFFF1DA2A80B}" srcId="{8B51AF89-99E9-423F-835C-EAFFB334DDCC}" destId="{44C4F458-2F85-4E03-9159-91F41A443A10}" srcOrd="0" destOrd="0" parTransId="{2FD6D291-6390-4F86-ACDA-89E9D2972353}" sibTransId="{F97BEEA2-0C56-4BD4-A1E2-2BDC6C180CC3}"/>
    <dgm:cxn modelId="{8CF550B3-0589-42D6-8077-195BC548EE4E}" type="presOf" srcId="{D3573734-240B-446D-8176-099D0175ED13}" destId="{06CE2811-8CC4-42E8-AEF1-61303F6DDCDB}" srcOrd="0" destOrd="0" presId="urn:microsoft.com/office/officeart/2005/8/layout/list1"/>
    <dgm:cxn modelId="{91362B6D-6041-48D9-9C83-6597A50A378A}" srcId="{824DFB31-9BD4-41E8-A674-7452DE9D459B}" destId="{D3573734-240B-446D-8176-099D0175ED13}" srcOrd="3" destOrd="0" parTransId="{425B8E98-6D9B-4664-8FD9-E12A0E3C0FBC}" sibTransId="{772628E7-52C1-45C6-AC3E-0D743BA56319}"/>
    <dgm:cxn modelId="{5BF8EF34-E0A3-477D-A599-AD4567201057}" srcId="{824DFB31-9BD4-41E8-A674-7452DE9D459B}" destId="{B4E4E200-5D57-419F-8695-AB449D346978}" srcOrd="6" destOrd="0" parTransId="{9C58A857-505E-4147-B4FF-07493CEABEB4}" sibTransId="{3A10852A-A1AF-4B26-8562-57FB049A9E4D}"/>
    <dgm:cxn modelId="{E1BB54C8-9D19-4A17-8E07-6EE200BED608}" srcId="{54E2B713-25DF-45CB-80CB-BF43CCAD0E20}" destId="{FA2E4143-064C-4F24-A02C-C6E90FA5F7F1}" srcOrd="0" destOrd="0" parTransId="{1B09E3CC-73E6-42CA-8B78-07797EDD992E}" sibTransId="{4D222F82-E831-4211-A609-1B3F32853AA6}"/>
    <dgm:cxn modelId="{8D5EB7E3-C3F3-405D-9893-8B0F8958042F}" type="presOf" srcId="{FC347B1C-28BD-46B6-BAA4-391A9E878BD7}" destId="{467F6520-1FFC-406C-BAB6-FB80FED2DDC1}" srcOrd="0" destOrd="0" presId="urn:microsoft.com/office/officeart/2005/8/layout/list1"/>
    <dgm:cxn modelId="{66EB79E7-504F-4D45-91AE-A24CFFBDC042}" type="presOf" srcId="{1532F7A5-2D78-4EF6-A0C2-D662D739D8F8}" destId="{BD400E07-C967-4A72-9E84-39789F40D117}" srcOrd="0" destOrd="0" presId="urn:microsoft.com/office/officeart/2005/8/layout/list1"/>
    <dgm:cxn modelId="{2628DB84-6EDA-424A-8522-730F948B2DA2}" srcId="{B4E4E200-5D57-419F-8695-AB449D346978}" destId="{BE37B9EB-F73E-45C3-A545-8F4A3F306AC7}" srcOrd="0" destOrd="0" parTransId="{704BB498-B1C2-4ECE-B358-03E4F6A26440}" sibTransId="{06FFC354-F810-4CB1-A8B4-64F4B5921EA5}"/>
    <dgm:cxn modelId="{649D8C0E-28F8-4501-8FD5-B8E4553A9E78}" type="presOf" srcId="{824DFB31-9BD4-41E8-A674-7452DE9D459B}" destId="{D96906CA-8943-4D55-AEFC-131CB929DBBB}" srcOrd="0" destOrd="0" presId="urn:microsoft.com/office/officeart/2005/8/layout/list1"/>
    <dgm:cxn modelId="{B92C34CC-E2B5-4107-B141-808806C0FC1C}" type="presOf" srcId="{ADBF2493-24F5-4ECB-9527-53BEFD95FA1A}" destId="{694DF30B-9A9C-4577-AD26-07431576037D}" srcOrd="0" destOrd="0" presId="urn:microsoft.com/office/officeart/2005/8/layout/list1"/>
    <dgm:cxn modelId="{FF5B0D16-6C28-4FA0-B867-847E182482A1}" srcId="{824DFB31-9BD4-41E8-A674-7452DE9D459B}" destId="{3592D58D-9184-457A-B702-E4FD1D878558}" srcOrd="1" destOrd="0" parTransId="{8EC43DA7-1B0A-47AA-ACB3-C5ABE06E046D}" sibTransId="{18CF1400-52C8-49D2-87B6-093408E71CAF}"/>
    <dgm:cxn modelId="{2F77A026-80F2-4A1D-B404-EC679C3220EB}" type="presOf" srcId="{4D7E01D9-AFF1-4170-9CDF-A16140B237CB}" destId="{D14A692A-2C7A-490F-A91C-F33A83AB1F61}" srcOrd="0" destOrd="0" presId="urn:microsoft.com/office/officeart/2005/8/layout/list1"/>
    <dgm:cxn modelId="{3413565B-B61A-4523-998A-544E963BC483}" type="presOf" srcId="{54E2B713-25DF-45CB-80CB-BF43CCAD0E20}" destId="{1DA24D20-4CE6-4647-AFC1-677BEDB50B1B}" srcOrd="0" destOrd="0" presId="urn:microsoft.com/office/officeart/2005/8/layout/list1"/>
    <dgm:cxn modelId="{7A055252-F22A-4484-9A7F-951296E30C79}" srcId="{824DFB31-9BD4-41E8-A674-7452DE9D459B}" destId="{54E2B713-25DF-45CB-80CB-BF43CCAD0E20}" srcOrd="4" destOrd="0" parTransId="{B7DAF8F7-399A-4BF0-9C35-3DF2F8AECA49}" sibTransId="{F6B0F57E-6B57-45D0-8F51-27DEA4036DA5}"/>
    <dgm:cxn modelId="{66806A37-6E2D-4B84-BB1D-122D07EEAD6E}" srcId="{D3573734-240B-446D-8176-099D0175ED13}" destId="{1532F7A5-2D78-4EF6-A0C2-D662D739D8F8}" srcOrd="0" destOrd="0" parTransId="{94F6B24B-7E87-4D34-83D6-8E6114BE9BF1}" sibTransId="{E9E56FB6-5DE8-40E3-9B6F-17B6C212323B}"/>
    <dgm:cxn modelId="{23DB6413-80DF-44AA-810C-26669A945E98}" type="presOf" srcId="{8B51AF89-99E9-423F-835C-EAFFB334DDCC}" destId="{AA4405CF-C15D-4403-97F1-83AAABC0FA42}" srcOrd="0" destOrd="0" presId="urn:microsoft.com/office/officeart/2005/8/layout/list1"/>
    <dgm:cxn modelId="{05B7E325-1560-4EE7-A618-10D6C91120E5}" srcId="{824DFB31-9BD4-41E8-A674-7452DE9D459B}" destId="{AC80EBE7-B85D-4B15-AAE5-1C00A1B769D9}" srcOrd="5" destOrd="0" parTransId="{4EAF9F04-E464-4DEA-8031-B36D261B8083}" sibTransId="{B049F39D-A2ED-4F7B-975A-B25D0AF2C2F0}"/>
    <dgm:cxn modelId="{F66B461D-24F3-499C-873A-C63E9C58BF38}" type="presOf" srcId="{927E00E2-B51F-4928-B292-42E7CE123FF0}" destId="{2289DD6D-7AAD-49F3-9CF5-067F0AB8D5BA}" srcOrd="0" destOrd="0" presId="urn:microsoft.com/office/officeart/2005/8/layout/list1"/>
    <dgm:cxn modelId="{4C7BC464-397B-4F4F-8B33-FED27612737B}" type="presOf" srcId="{44C4F458-2F85-4E03-9159-91F41A443A10}" destId="{83CAE14A-29FA-4C48-A3D7-4A025FBFD8EF}" srcOrd="0" destOrd="0" presId="urn:microsoft.com/office/officeart/2005/8/layout/list1"/>
    <dgm:cxn modelId="{1C136058-0FDD-4AE6-BEE5-F154FCF32B57}" type="presOf" srcId="{8B51AF89-99E9-423F-835C-EAFFB334DDCC}" destId="{974CDC9B-2BBD-43D6-9C2C-4FCEEEEB5AC8}" srcOrd="1" destOrd="0" presId="urn:microsoft.com/office/officeart/2005/8/layout/list1"/>
    <dgm:cxn modelId="{0CC72248-3889-41E2-A57A-B76A120B44CA}" type="presOf" srcId="{54E2B713-25DF-45CB-80CB-BF43CCAD0E20}" destId="{7A757BDB-E4CC-4D6A-996D-95BA8FEED3B3}" srcOrd="1" destOrd="0" presId="urn:microsoft.com/office/officeart/2005/8/layout/list1"/>
    <dgm:cxn modelId="{43EC809F-24DE-4B9A-85F4-593824A19B93}" srcId="{4D7E01D9-AFF1-4170-9CDF-A16140B237CB}" destId="{ADBF2493-24F5-4ECB-9527-53BEFD95FA1A}" srcOrd="0" destOrd="0" parTransId="{74F9621E-C4EB-424D-889C-52D696E92E97}" sibTransId="{C703D3F4-B0E8-45A0-A371-F651859DFDC7}"/>
    <dgm:cxn modelId="{53F8CAFA-3A90-4249-AAC9-FC37FDE178F9}" type="presOf" srcId="{AC80EBE7-B85D-4B15-AAE5-1C00A1B769D9}" destId="{8F52650E-54E0-45EB-A12B-A4EF0C94242E}" srcOrd="1" destOrd="0" presId="urn:microsoft.com/office/officeart/2005/8/layout/list1"/>
    <dgm:cxn modelId="{605A2914-4FAE-4CDC-90F1-7E896274613D}" srcId="{824DFB31-9BD4-41E8-A674-7452DE9D459B}" destId="{8B51AF89-99E9-423F-835C-EAFFB334DDCC}" srcOrd="2" destOrd="0" parTransId="{AA88C613-DF79-495E-AA0C-FDF3FAE57455}" sibTransId="{FA54B1A1-BA2E-48CC-B8A9-38CA6DB81F35}"/>
    <dgm:cxn modelId="{AF72CD9D-74CD-4587-80E5-EF735E9D23E2}" type="presOf" srcId="{4D7E01D9-AFF1-4170-9CDF-A16140B237CB}" destId="{10FDB22E-52B5-416D-A8D0-E8D65A06F329}" srcOrd="1" destOrd="0" presId="urn:microsoft.com/office/officeart/2005/8/layout/list1"/>
    <dgm:cxn modelId="{15EC17A8-AD83-4838-939A-54F422EDF15B}" srcId="{824DFB31-9BD4-41E8-A674-7452DE9D459B}" destId="{4D7E01D9-AFF1-4170-9CDF-A16140B237CB}" srcOrd="0" destOrd="0" parTransId="{19D35C4D-FDEC-4DEE-8C38-AA1A8E94CE53}" sibTransId="{D2480E1C-5928-42C4-A00E-1E5C3FFC130C}"/>
    <dgm:cxn modelId="{ED7F1D33-E297-4CD0-80F1-B7E0451F875A}" type="presOf" srcId="{FA2E4143-064C-4F24-A02C-C6E90FA5F7F1}" destId="{706AAB8E-FDDA-4D39-843A-656797E77DC9}" srcOrd="0" destOrd="0" presId="urn:microsoft.com/office/officeart/2005/8/layout/list1"/>
    <dgm:cxn modelId="{85EEB70E-EE9E-4C51-BC5D-3164B8AE7A07}" type="presParOf" srcId="{D96906CA-8943-4D55-AEFC-131CB929DBBB}" destId="{37381355-FEE1-4D81-8927-AA2D69BE7B42}" srcOrd="0" destOrd="0" presId="urn:microsoft.com/office/officeart/2005/8/layout/list1"/>
    <dgm:cxn modelId="{93313093-9AF6-4045-9A98-786F5EAD6B47}" type="presParOf" srcId="{37381355-FEE1-4D81-8927-AA2D69BE7B42}" destId="{D14A692A-2C7A-490F-A91C-F33A83AB1F61}" srcOrd="0" destOrd="0" presId="urn:microsoft.com/office/officeart/2005/8/layout/list1"/>
    <dgm:cxn modelId="{202ED0C7-E411-42BA-AFB6-A5824F30AD22}" type="presParOf" srcId="{37381355-FEE1-4D81-8927-AA2D69BE7B42}" destId="{10FDB22E-52B5-416D-A8D0-E8D65A06F329}" srcOrd="1" destOrd="0" presId="urn:microsoft.com/office/officeart/2005/8/layout/list1"/>
    <dgm:cxn modelId="{B9EAB5E6-0495-418B-BF0C-924E0839221D}" type="presParOf" srcId="{D96906CA-8943-4D55-AEFC-131CB929DBBB}" destId="{C11F7B59-189E-4511-AC64-71ECEDA395FD}" srcOrd="1" destOrd="0" presId="urn:microsoft.com/office/officeart/2005/8/layout/list1"/>
    <dgm:cxn modelId="{0C438BC4-F12B-4F71-A368-360A7F8218F4}" type="presParOf" srcId="{D96906CA-8943-4D55-AEFC-131CB929DBBB}" destId="{694DF30B-9A9C-4577-AD26-07431576037D}" srcOrd="2" destOrd="0" presId="urn:microsoft.com/office/officeart/2005/8/layout/list1"/>
    <dgm:cxn modelId="{B99B8ED2-9D8B-4577-89BF-539BEDA9B478}" type="presParOf" srcId="{D96906CA-8943-4D55-AEFC-131CB929DBBB}" destId="{DB51A358-CFC4-4E91-A569-F2DEF1FB0906}" srcOrd="3" destOrd="0" presId="urn:microsoft.com/office/officeart/2005/8/layout/list1"/>
    <dgm:cxn modelId="{8D46CE39-AE77-46B2-9D14-2E38D95AD0AE}" type="presParOf" srcId="{D96906CA-8943-4D55-AEFC-131CB929DBBB}" destId="{C761F4C9-2EA4-4EC6-B6B3-E07429C40B84}" srcOrd="4" destOrd="0" presId="urn:microsoft.com/office/officeart/2005/8/layout/list1"/>
    <dgm:cxn modelId="{F4766B57-2C3A-423B-BEFB-18A71C0BCBEB}" type="presParOf" srcId="{C761F4C9-2EA4-4EC6-B6B3-E07429C40B84}" destId="{865D183B-8A29-495B-A330-8FA16D21A4B3}" srcOrd="0" destOrd="0" presId="urn:microsoft.com/office/officeart/2005/8/layout/list1"/>
    <dgm:cxn modelId="{0FC8B553-5325-4C35-8A87-A40B04F909C3}" type="presParOf" srcId="{C761F4C9-2EA4-4EC6-B6B3-E07429C40B84}" destId="{AED2880C-4308-4F1A-AA80-6883A40C0B9B}" srcOrd="1" destOrd="0" presId="urn:microsoft.com/office/officeart/2005/8/layout/list1"/>
    <dgm:cxn modelId="{D417002F-902F-4F7C-88A9-08A4230F3F48}" type="presParOf" srcId="{D96906CA-8943-4D55-AEFC-131CB929DBBB}" destId="{B8BF5F8A-3853-4180-8434-48778BB17708}" srcOrd="5" destOrd="0" presId="urn:microsoft.com/office/officeart/2005/8/layout/list1"/>
    <dgm:cxn modelId="{6B41B2E9-E418-4CC6-85FE-4B782C767251}" type="presParOf" srcId="{D96906CA-8943-4D55-AEFC-131CB929DBBB}" destId="{467F6520-1FFC-406C-BAB6-FB80FED2DDC1}" srcOrd="6" destOrd="0" presId="urn:microsoft.com/office/officeart/2005/8/layout/list1"/>
    <dgm:cxn modelId="{94E9A558-E8D3-457E-AF3D-CB90B866ABD9}" type="presParOf" srcId="{D96906CA-8943-4D55-AEFC-131CB929DBBB}" destId="{CB1E3BFF-78BC-417F-BE10-39D5409C6825}" srcOrd="7" destOrd="0" presId="urn:microsoft.com/office/officeart/2005/8/layout/list1"/>
    <dgm:cxn modelId="{711BCEA9-EBC4-413D-AD3B-C7D316A1605E}" type="presParOf" srcId="{D96906CA-8943-4D55-AEFC-131CB929DBBB}" destId="{B04F7E58-9DF5-4B0F-BA93-7789D9072C52}" srcOrd="8" destOrd="0" presId="urn:microsoft.com/office/officeart/2005/8/layout/list1"/>
    <dgm:cxn modelId="{78FC5DD5-DB44-4211-8BAA-617A4C417488}" type="presParOf" srcId="{B04F7E58-9DF5-4B0F-BA93-7789D9072C52}" destId="{AA4405CF-C15D-4403-97F1-83AAABC0FA42}" srcOrd="0" destOrd="0" presId="urn:microsoft.com/office/officeart/2005/8/layout/list1"/>
    <dgm:cxn modelId="{CD5665A3-C9B9-4EC4-8919-071EF0D9FEF7}" type="presParOf" srcId="{B04F7E58-9DF5-4B0F-BA93-7789D9072C52}" destId="{974CDC9B-2BBD-43D6-9C2C-4FCEEEEB5AC8}" srcOrd="1" destOrd="0" presId="urn:microsoft.com/office/officeart/2005/8/layout/list1"/>
    <dgm:cxn modelId="{89946CB0-44FA-4B4C-A9D0-85F3C25F244E}" type="presParOf" srcId="{D96906CA-8943-4D55-AEFC-131CB929DBBB}" destId="{CBB1AE39-572A-4C06-B7BA-65A382F4FE37}" srcOrd="9" destOrd="0" presId="urn:microsoft.com/office/officeart/2005/8/layout/list1"/>
    <dgm:cxn modelId="{40923329-1A6D-4B4F-A18C-9FA9C6185078}" type="presParOf" srcId="{D96906CA-8943-4D55-AEFC-131CB929DBBB}" destId="{83CAE14A-29FA-4C48-A3D7-4A025FBFD8EF}" srcOrd="10" destOrd="0" presId="urn:microsoft.com/office/officeart/2005/8/layout/list1"/>
    <dgm:cxn modelId="{F3831EA4-DD26-4366-9253-22579D6C7940}" type="presParOf" srcId="{D96906CA-8943-4D55-AEFC-131CB929DBBB}" destId="{0EC7CEE2-1733-4FF1-8F05-99FC93A359AF}" srcOrd="11" destOrd="0" presId="urn:microsoft.com/office/officeart/2005/8/layout/list1"/>
    <dgm:cxn modelId="{6BF523BC-7B54-4845-B666-A0D27EC6E2D8}" type="presParOf" srcId="{D96906CA-8943-4D55-AEFC-131CB929DBBB}" destId="{790A6F84-9CD0-4A18-A3FA-7853CD2EF6BE}" srcOrd="12" destOrd="0" presId="urn:microsoft.com/office/officeart/2005/8/layout/list1"/>
    <dgm:cxn modelId="{291024FF-3D5A-4CE2-AD8A-272848E43BAA}" type="presParOf" srcId="{790A6F84-9CD0-4A18-A3FA-7853CD2EF6BE}" destId="{06CE2811-8CC4-42E8-AEF1-61303F6DDCDB}" srcOrd="0" destOrd="0" presId="urn:microsoft.com/office/officeart/2005/8/layout/list1"/>
    <dgm:cxn modelId="{6969C88F-E945-4276-9B72-281C00D9966F}" type="presParOf" srcId="{790A6F84-9CD0-4A18-A3FA-7853CD2EF6BE}" destId="{5B377848-2050-4D7C-B085-B384154FBED3}" srcOrd="1" destOrd="0" presId="urn:microsoft.com/office/officeart/2005/8/layout/list1"/>
    <dgm:cxn modelId="{D63F6819-B7EF-4AE2-A81E-AF7CE7AB15B1}" type="presParOf" srcId="{D96906CA-8943-4D55-AEFC-131CB929DBBB}" destId="{8B04E90C-AE18-4640-A59B-1D4D5F32ED12}" srcOrd="13" destOrd="0" presId="urn:microsoft.com/office/officeart/2005/8/layout/list1"/>
    <dgm:cxn modelId="{0AAF3026-590E-4422-B449-8E8E64DD4FE2}" type="presParOf" srcId="{D96906CA-8943-4D55-AEFC-131CB929DBBB}" destId="{BD400E07-C967-4A72-9E84-39789F40D117}" srcOrd="14" destOrd="0" presId="urn:microsoft.com/office/officeart/2005/8/layout/list1"/>
    <dgm:cxn modelId="{B32E1838-674D-4A35-BF70-CBC521A5270A}" type="presParOf" srcId="{D96906CA-8943-4D55-AEFC-131CB929DBBB}" destId="{FF24148D-AA7F-4474-8EAB-A6992A12BBBF}" srcOrd="15" destOrd="0" presId="urn:microsoft.com/office/officeart/2005/8/layout/list1"/>
    <dgm:cxn modelId="{9A25ADD3-FB46-40A3-AE8F-2C8D40F3CB05}" type="presParOf" srcId="{D96906CA-8943-4D55-AEFC-131CB929DBBB}" destId="{7D300196-45C6-4024-9670-27AC0A44A3BF}" srcOrd="16" destOrd="0" presId="urn:microsoft.com/office/officeart/2005/8/layout/list1"/>
    <dgm:cxn modelId="{0FE987D8-C8C5-442D-97A3-064395F2A259}" type="presParOf" srcId="{7D300196-45C6-4024-9670-27AC0A44A3BF}" destId="{1DA24D20-4CE6-4647-AFC1-677BEDB50B1B}" srcOrd="0" destOrd="0" presId="urn:microsoft.com/office/officeart/2005/8/layout/list1"/>
    <dgm:cxn modelId="{01477283-D4F4-4CEC-B863-344BD4436510}" type="presParOf" srcId="{7D300196-45C6-4024-9670-27AC0A44A3BF}" destId="{7A757BDB-E4CC-4D6A-996D-95BA8FEED3B3}" srcOrd="1" destOrd="0" presId="urn:microsoft.com/office/officeart/2005/8/layout/list1"/>
    <dgm:cxn modelId="{8064C5AF-64A5-434F-9577-E8F0CB861BB6}" type="presParOf" srcId="{D96906CA-8943-4D55-AEFC-131CB929DBBB}" destId="{ACEF1180-18C6-467D-9A4E-E03076F0FBAD}" srcOrd="17" destOrd="0" presId="urn:microsoft.com/office/officeart/2005/8/layout/list1"/>
    <dgm:cxn modelId="{738ACB3F-F2FA-4DD0-B95A-D0454775B52C}" type="presParOf" srcId="{D96906CA-8943-4D55-AEFC-131CB929DBBB}" destId="{706AAB8E-FDDA-4D39-843A-656797E77DC9}" srcOrd="18" destOrd="0" presId="urn:microsoft.com/office/officeart/2005/8/layout/list1"/>
    <dgm:cxn modelId="{24278EA2-C233-4678-8FDC-BBEFA5695801}" type="presParOf" srcId="{D96906CA-8943-4D55-AEFC-131CB929DBBB}" destId="{B114FBE5-4F4D-4F7B-A8F8-1A72F9A6AAFB}" srcOrd="19" destOrd="0" presId="urn:microsoft.com/office/officeart/2005/8/layout/list1"/>
    <dgm:cxn modelId="{F85C1B2F-22E9-428C-A7B4-2FF80E870236}" type="presParOf" srcId="{D96906CA-8943-4D55-AEFC-131CB929DBBB}" destId="{4D9F3180-A4A4-42EC-8B7A-713E5B8579CA}" srcOrd="20" destOrd="0" presId="urn:microsoft.com/office/officeart/2005/8/layout/list1"/>
    <dgm:cxn modelId="{AA4C452B-487B-41FE-9E51-9B65BF832FEE}" type="presParOf" srcId="{4D9F3180-A4A4-42EC-8B7A-713E5B8579CA}" destId="{383A4260-0B6A-4CA6-87C4-01DAE4B678B4}" srcOrd="0" destOrd="0" presId="urn:microsoft.com/office/officeart/2005/8/layout/list1"/>
    <dgm:cxn modelId="{72132DB8-3214-4438-8643-7BA3CECD82C8}" type="presParOf" srcId="{4D9F3180-A4A4-42EC-8B7A-713E5B8579CA}" destId="{8F52650E-54E0-45EB-A12B-A4EF0C94242E}" srcOrd="1" destOrd="0" presId="urn:microsoft.com/office/officeart/2005/8/layout/list1"/>
    <dgm:cxn modelId="{A61233DC-1F09-46CC-B233-E45B59D4ECD9}" type="presParOf" srcId="{D96906CA-8943-4D55-AEFC-131CB929DBBB}" destId="{CC978F10-BBAD-49E7-9CAD-78FBD5D4E1B3}" srcOrd="21" destOrd="0" presId="urn:microsoft.com/office/officeart/2005/8/layout/list1"/>
    <dgm:cxn modelId="{63B209DB-B58E-40FF-AFA3-165CBAA95CE9}" type="presParOf" srcId="{D96906CA-8943-4D55-AEFC-131CB929DBBB}" destId="{2289DD6D-7AAD-49F3-9CF5-067F0AB8D5BA}" srcOrd="22" destOrd="0" presId="urn:microsoft.com/office/officeart/2005/8/layout/list1"/>
    <dgm:cxn modelId="{77DDF427-4E8E-46DC-AA2A-FED042B7435B}" type="presParOf" srcId="{D96906CA-8943-4D55-AEFC-131CB929DBBB}" destId="{29C53959-F618-41D7-A34E-BA35C655555E}" srcOrd="23" destOrd="0" presId="urn:microsoft.com/office/officeart/2005/8/layout/list1"/>
    <dgm:cxn modelId="{BDB1015C-9B52-4556-9548-709D278FF874}" type="presParOf" srcId="{D96906CA-8943-4D55-AEFC-131CB929DBBB}" destId="{CF1C6F4F-444A-433A-866C-9A90934CFC21}" srcOrd="24" destOrd="0" presId="urn:microsoft.com/office/officeart/2005/8/layout/list1"/>
    <dgm:cxn modelId="{70668189-BC81-48BB-9A3B-387156C98EFC}" type="presParOf" srcId="{CF1C6F4F-444A-433A-866C-9A90934CFC21}" destId="{69CDF479-8A33-4C2F-99BA-C333B17786AA}" srcOrd="0" destOrd="0" presId="urn:microsoft.com/office/officeart/2005/8/layout/list1"/>
    <dgm:cxn modelId="{B4F5C2BA-B4B2-40B0-A58E-FEBA1642B306}" type="presParOf" srcId="{CF1C6F4F-444A-433A-866C-9A90934CFC21}" destId="{CB858FA3-68B8-43D8-9909-0DA2CD202EE9}" srcOrd="1" destOrd="0" presId="urn:microsoft.com/office/officeart/2005/8/layout/list1"/>
    <dgm:cxn modelId="{4F8E30FC-0E80-48CA-90A7-1F89DC97C83D}" type="presParOf" srcId="{D96906CA-8943-4D55-AEFC-131CB929DBBB}" destId="{17ECDEEB-FAD6-4444-8872-B02ED3A58D5D}" srcOrd="25" destOrd="0" presId="urn:microsoft.com/office/officeart/2005/8/layout/list1"/>
    <dgm:cxn modelId="{47C8F622-1C07-46C1-9B73-29BE081FFDE8}" type="presParOf" srcId="{D96906CA-8943-4D55-AEFC-131CB929DBBB}" destId="{0697B729-A268-41D4-9A5E-4280B4687039}"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0"/>
          </a:xfrm>
          <a:prstGeom prst="rect">
            <a:avLst/>
          </a:prstGeom>
        </p:spPr>
        <p:txBody>
          <a:bodyPr vert="horz" lIns="94176" tIns="47088" rIns="94176" bIns="47088" rtlCol="0"/>
          <a:lstStyle>
            <a:lvl1pPr algn="l">
              <a:defRPr sz="1200"/>
            </a:lvl1pPr>
          </a:lstStyle>
          <a:p>
            <a:endParaRPr lang="en-US" dirty="0"/>
          </a:p>
        </p:txBody>
      </p:sp>
      <p:sp>
        <p:nvSpPr>
          <p:cNvPr id="3" name="Date Placeholder 2"/>
          <p:cNvSpPr>
            <a:spLocks noGrp="1"/>
          </p:cNvSpPr>
          <p:nvPr>
            <p:ph type="dt" sz="quarter" idx="1"/>
          </p:nvPr>
        </p:nvSpPr>
        <p:spPr>
          <a:xfrm>
            <a:off x="4021295" y="1"/>
            <a:ext cx="3076363" cy="511730"/>
          </a:xfrm>
          <a:prstGeom prst="rect">
            <a:avLst/>
          </a:prstGeom>
        </p:spPr>
        <p:txBody>
          <a:bodyPr vert="horz" lIns="94176" tIns="47088" rIns="94176" bIns="47088" rtlCol="0"/>
          <a:lstStyle>
            <a:lvl1pPr algn="r">
              <a:defRPr sz="1200"/>
            </a:lvl1pPr>
          </a:lstStyle>
          <a:p>
            <a:fld id="{9FD92E78-6AF7-1349-A8E4-2A8FC15E55CC}" type="datetimeFigureOut">
              <a:rPr lang="en-US" smtClean="0"/>
              <a:pPr/>
              <a:t>6/20/2015</a:t>
            </a:fld>
            <a:endParaRPr lang="en-US" dirty="0"/>
          </a:p>
        </p:txBody>
      </p:sp>
      <p:sp>
        <p:nvSpPr>
          <p:cNvPr id="4" name="Footer Placeholder 3"/>
          <p:cNvSpPr>
            <a:spLocks noGrp="1"/>
          </p:cNvSpPr>
          <p:nvPr>
            <p:ph type="ftr" sz="quarter" idx="2"/>
          </p:nvPr>
        </p:nvSpPr>
        <p:spPr>
          <a:xfrm>
            <a:off x="2" y="9721107"/>
            <a:ext cx="3076363" cy="511730"/>
          </a:xfrm>
          <a:prstGeom prst="rect">
            <a:avLst/>
          </a:prstGeom>
        </p:spPr>
        <p:txBody>
          <a:bodyPr vert="horz" lIns="94176" tIns="47088" rIns="94176" bIns="470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5" y="9721107"/>
            <a:ext cx="3076363" cy="511730"/>
          </a:xfrm>
          <a:prstGeom prst="rect">
            <a:avLst/>
          </a:prstGeom>
        </p:spPr>
        <p:txBody>
          <a:bodyPr vert="horz" lIns="94176" tIns="47088" rIns="94176" bIns="47088" rtlCol="0" anchor="b"/>
          <a:lstStyle>
            <a:lvl1pPr algn="r">
              <a:defRPr sz="1200"/>
            </a:lvl1pPr>
          </a:lstStyle>
          <a:p>
            <a:fld id="{6EF931D8-76D6-0A46-A916-5989DD79842E}" type="slidenum">
              <a:rPr lang="en-US" smtClean="0"/>
              <a:pPr/>
              <a:t>‹#›</a:t>
            </a:fld>
            <a:endParaRPr lang="en-US" dirty="0"/>
          </a:p>
        </p:txBody>
      </p:sp>
    </p:spTree>
    <p:extLst>
      <p:ext uri="{BB962C8B-B14F-4D97-AF65-F5344CB8AC3E}">
        <p14:creationId xmlns:p14="http://schemas.microsoft.com/office/powerpoint/2010/main" val="1946795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0"/>
          </a:xfrm>
          <a:prstGeom prst="rect">
            <a:avLst/>
          </a:prstGeom>
        </p:spPr>
        <p:txBody>
          <a:bodyPr vert="horz" lIns="94176" tIns="47088" rIns="94176" bIns="47088" rtlCol="0"/>
          <a:lstStyle>
            <a:lvl1pPr algn="l">
              <a:defRPr sz="1200"/>
            </a:lvl1pPr>
          </a:lstStyle>
          <a:p>
            <a:endParaRPr lang="en-US" dirty="0"/>
          </a:p>
        </p:txBody>
      </p:sp>
      <p:sp>
        <p:nvSpPr>
          <p:cNvPr id="3" name="Date Placeholder 2"/>
          <p:cNvSpPr>
            <a:spLocks noGrp="1"/>
          </p:cNvSpPr>
          <p:nvPr>
            <p:ph type="dt" idx="1"/>
          </p:nvPr>
        </p:nvSpPr>
        <p:spPr>
          <a:xfrm>
            <a:off x="4021295" y="1"/>
            <a:ext cx="3076363" cy="511730"/>
          </a:xfrm>
          <a:prstGeom prst="rect">
            <a:avLst/>
          </a:prstGeom>
        </p:spPr>
        <p:txBody>
          <a:bodyPr vert="horz" lIns="94176" tIns="47088" rIns="94176" bIns="47088" rtlCol="0"/>
          <a:lstStyle>
            <a:lvl1pPr algn="r">
              <a:defRPr sz="1200"/>
            </a:lvl1pPr>
          </a:lstStyle>
          <a:p>
            <a:fld id="{AEADC2A3-FECA-3344-8E7F-AA292DB325C2}" type="datetimeFigureOut">
              <a:rPr lang="en-US" smtClean="0"/>
              <a:pPr/>
              <a:t>6/20/2015</a:t>
            </a:fld>
            <a:endParaRPr lang="en-US" dirty="0"/>
          </a:p>
        </p:txBody>
      </p:sp>
      <p:sp>
        <p:nvSpPr>
          <p:cNvPr id="4" name="Slide Image Placeholder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4176" tIns="47088" rIns="94176" bIns="47088" rtlCol="0" anchor="ctr"/>
          <a:lstStyle/>
          <a:p>
            <a:endParaRPr lang="en-US" dirty="0"/>
          </a:p>
        </p:txBody>
      </p:sp>
      <p:sp>
        <p:nvSpPr>
          <p:cNvPr id="5" name="Notes Placeholder 4"/>
          <p:cNvSpPr>
            <a:spLocks noGrp="1"/>
          </p:cNvSpPr>
          <p:nvPr>
            <p:ph type="body" sz="quarter" idx="3"/>
          </p:nvPr>
        </p:nvSpPr>
        <p:spPr>
          <a:xfrm>
            <a:off x="709931" y="4861443"/>
            <a:ext cx="5679440" cy="4605575"/>
          </a:xfrm>
          <a:prstGeom prst="rect">
            <a:avLst/>
          </a:prstGeom>
        </p:spPr>
        <p:txBody>
          <a:bodyPr vert="horz" lIns="94176" tIns="47088" rIns="94176" bIns="47088"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2" y="9721107"/>
            <a:ext cx="3076363" cy="511730"/>
          </a:xfrm>
          <a:prstGeom prst="rect">
            <a:avLst/>
          </a:prstGeom>
        </p:spPr>
        <p:txBody>
          <a:bodyPr vert="horz" lIns="94176" tIns="47088" rIns="94176" bIns="470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5" y="9721107"/>
            <a:ext cx="3076363" cy="511730"/>
          </a:xfrm>
          <a:prstGeom prst="rect">
            <a:avLst/>
          </a:prstGeom>
        </p:spPr>
        <p:txBody>
          <a:bodyPr vert="horz" lIns="94176" tIns="47088" rIns="94176" bIns="47088" rtlCol="0" anchor="b"/>
          <a:lstStyle>
            <a:lvl1pPr algn="r">
              <a:defRPr sz="1200"/>
            </a:lvl1pPr>
          </a:lstStyle>
          <a:p>
            <a:fld id="{92075AAA-74D5-CC4E-92AA-B15344831330}" type="slidenum">
              <a:rPr lang="en-US" smtClean="0"/>
              <a:pPr/>
              <a:t>‹#›</a:t>
            </a:fld>
            <a:endParaRPr lang="en-US" dirty="0"/>
          </a:p>
        </p:txBody>
      </p:sp>
    </p:spTree>
    <p:extLst>
      <p:ext uri="{BB962C8B-B14F-4D97-AF65-F5344CB8AC3E}">
        <p14:creationId xmlns:p14="http://schemas.microsoft.com/office/powerpoint/2010/main" val="25049791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talk is very much GP focused </a:t>
            </a:r>
          </a:p>
          <a:p>
            <a:r>
              <a:rPr lang="en-AU" dirty="0" smtClean="0"/>
              <a:t>I have</a:t>
            </a:r>
            <a:r>
              <a:rPr lang="en-AU" baseline="0" dirty="0" smtClean="0"/>
              <a:t> been asked to talk about a somewhat controversial issue – the use of chaperones </a:t>
            </a:r>
          </a:p>
          <a:p>
            <a:pPr marL="171450" indent="-171450">
              <a:buFontTx/>
              <a:buChar char="-"/>
            </a:pPr>
            <a:r>
              <a:rPr lang="en-AU" baseline="0" dirty="0" smtClean="0"/>
              <a:t>Some say use them , some say don</a:t>
            </a:r>
            <a:r>
              <a:rPr lang="fr-FR" baseline="0" dirty="0" smtClean="0"/>
              <a:t>’</a:t>
            </a:r>
            <a:r>
              <a:rPr lang="en-AU" baseline="0" dirty="0" smtClean="0"/>
              <a:t>t </a:t>
            </a:r>
          </a:p>
          <a:p>
            <a:pPr marL="171450" indent="-171450">
              <a:buFontTx/>
              <a:buChar char="-"/>
            </a:pPr>
            <a:r>
              <a:rPr lang="en-AU" baseline="0" dirty="0" smtClean="0"/>
              <a:t>Unless you have a somewhat paranoid and strange mind, </a:t>
            </a:r>
            <a:r>
              <a:rPr lang="en-AU" baseline="0" dirty="0" err="1" smtClean="0"/>
              <a:t>medicolegal</a:t>
            </a:r>
            <a:r>
              <a:rPr lang="en-AU" baseline="0" dirty="0" smtClean="0"/>
              <a:t> issues can be very boring </a:t>
            </a:r>
          </a:p>
          <a:p>
            <a:r>
              <a:rPr lang="en-AU" baseline="0" dirty="0" smtClean="0"/>
              <a:t>I have been wondering how to make this more interesting </a:t>
            </a:r>
          </a:p>
          <a:p>
            <a:r>
              <a:rPr lang="en-AU" baseline="0" dirty="0" smtClean="0"/>
              <a:t>So I thought we would talk about SEX </a:t>
            </a:r>
            <a:endParaRPr lang="en-AU"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1</a:t>
            </a:fld>
            <a:endParaRPr lang="en-US" dirty="0"/>
          </a:p>
        </p:txBody>
      </p:sp>
    </p:spTree>
    <p:extLst>
      <p:ext uri="{BB962C8B-B14F-4D97-AF65-F5344CB8AC3E}">
        <p14:creationId xmlns:p14="http://schemas.microsoft.com/office/powerpoint/2010/main" val="169878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dirty="0" err="1" smtClean="0"/>
              <a:t>whats</a:t>
            </a:r>
            <a:r>
              <a:rPr lang="en-US" dirty="0" smtClean="0"/>
              <a:t> the issue here</a:t>
            </a:r>
            <a:r>
              <a:rPr lang="en-US" baseline="0" dirty="0" smtClean="0"/>
              <a:t> with chaperones? Do we need them </a:t>
            </a:r>
          </a:p>
          <a:p>
            <a:r>
              <a:rPr lang="en-US" baseline="0" dirty="0" smtClean="0"/>
              <a:t>Hands up if you regularly use a chaperone </a:t>
            </a:r>
          </a:p>
          <a:p>
            <a:r>
              <a:rPr lang="en-US" baseline="0" dirty="0" smtClean="0"/>
              <a:t>Well I am going to use a word which lawyers use a lot in answer to any question poses to them – “it depends” </a:t>
            </a:r>
          </a:p>
          <a:p>
            <a:endParaRPr lang="en-US" baseline="0" dirty="0" smtClean="0"/>
          </a:p>
        </p:txBody>
      </p:sp>
      <p:sp>
        <p:nvSpPr>
          <p:cNvPr id="4" name="Slide Number Placeholder 3"/>
          <p:cNvSpPr>
            <a:spLocks noGrp="1"/>
          </p:cNvSpPr>
          <p:nvPr>
            <p:ph type="sldNum" sz="quarter" idx="10"/>
          </p:nvPr>
        </p:nvSpPr>
        <p:spPr/>
        <p:txBody>
          <a:bodyPr/>
          <a:lstStyle/>
          <a:p>
            <a:fld id="{92075AAA-74D5-CC4E-92AA-B15344831330}" type="slidenum">
              <a:rPr lang="en-US" smtClean="0"/>
              <a:pPr/>
              <a:t>12</a:t>
            </a:fld>
            <a:endParaRPr lang="en-US" dirty="0"/>
          </a:p>
        </p:txBody>
      </p:sp>
    </p:spTree>
    <p:extLst>
      <p:ext uri="{BB962C8B-B14F-4D97-AF65-F5344CB8AC3E}">
        <p14:creationId xmlns:p14="http://schemas.microsoft.com/office/powerpoint/2010/main" val="3796945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chaperones helpful</a:t>
            </a:r>
            <a:r>
              <a:rPr lang="en-US" baseline="0" dirty="0" smtClean="0"/>
              <a:t> </a:t>
            </a:r>
          </a:p>
          <a:p>
            <a:r>
              <a:rPr lang="en-US" dirty="0" smtClean="0"/>
              <a:t>Note the words continuing</a:t>
            </a:r>
            <a:r>
              <a:rPr lang="en-US" baseline="0" dirty="0" smtClean="0"/>
              <a:t>  consent and note that a patient may withdraw their consent for an examination or procedure at any time</a:t>
            </a:r>
          </a:p>
          <a:p>
            <a:endParaRPr lang="en-US" smtClean="0"/>
          </a:p>
          <a:p>
            <a:endParaRPr lang="en-AU"/>
          </a:p>
        </p:txBody>
      </p:sp>
      <p:sp>
        <p:nvSpPr>
          <p:cNvPr id="4" name="Slide Number Placeholder 3"/>
          <p:cNvSpPr>
            <a:spLocks noGrp="1"/>
          </p:cNvSpPr>
          <p:nvPr>
            <p:ph type="sldNum" sz="quarter" idx="10"/>
          </p:nvPr>
        </p:nvSpPr>
        <p:spPr/>
        <p:txBody>
          <a:bodyPr/>
          <a:lstStyle/>
          <a:p>
            <a:fld id="{92075AAA-74D5-CC4E-92AA-B15344831330}" type="slidenum">
              <a:rPr lang="en-US" smtClean="0"/>
              <a:pPr/>
              <a:t>13</a:t>
            </a:fld>
            <a:endParaRPr lang="en-US" dirty="0"/>
          </a:p>
        </p:txBody>
      </p:sp>
    </p:spTree>
    <p:extLst>
      <p:ext uri="{BB962C8B-B14F-4D97-AF65-F5344CB8AC3E}">
        <p14:creationId xmlns:p14="http://schemas.microsoft.com/office/powerpoint/2010/main" val="378861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I mean by continuing</a:t>
            </a:r>
            <a:r>
              <a:rPr lang="en-US" baseline="0" dirty="0" smtClean="0"/>
              <a:t> </a:t>
            </a:r>
            <a:r>
              <a:rPr lang="en-US" dirty="0" smtClean="0"/>
              <a:t>consent</a:t>
            </a:r>
            <a:r>
              <a:rPr lang="en-US" baseline="0" dirty="0" smtClean="0"/>
              <a:t> and the need for informed consent ? </a:t>
            </a:r>
          </a:p>
          <a:p>
            <a:r>
              <a:rPr lang="en-US" baseline="0" dirty="0" smtClean="0"/>
              <a:t>We as doctors think its normal to do any of these things, but the patient may not </a:t>
            </a:r>
          </a:p>
          <a:p>
            <a:r>
              <a:rPr lang="en-US" dirty="0" smtClean="0"/>
              <a:t>Variation in doctors examination standards and skills formulates the experience of the patient. So</a:t>
            </a:r>
            <a:r>
              <a:rPr lang="en-US" baseline="0" dirty="0" smtClean="0"/>
              <a:t> just because they have been examined before , </a:t>
            </a:r>
            <a:r>
              <a:rPr lang="en-US" baseline="0" dirty="0" err="1" smtClean="0"/>
              <a:t>doesn</a:t>
            </a:r>
            <a:r>
              <a:rPr lang="fr-FR" baseline="0" dirty="0" smtClean="0"/>
              <a:t>’</a:t>
            </a:r>
            <a:r>
              <a:rPr lang="en-US" baseline="0" dirty="0" smtClean="0"/>
              <a:t>t mean that their understanding and yours align </a:t>
            </a:r>
            <a:endParaRPr lang="en-US"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14</a:t>
            </a:fld>
            <a:endParaRPr lang="en-US" dirty="0"/>
          </a:p>
        </p:txBody>
      </p:sp>
    </p:spTree>
    <p:extLst>
      <p:ext uri="{BB962C8B-B14F-4D97-AF65-F5344CB8AC3E}">
        <p14:creationId xmlns:p14="http://schemas.microsoft.com/office/powerpoint/2010/main" val="180654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you it may be a bimanual examination, but to the patient its having one</a:t>
            </a:r>
            <a:r>
              <a:rPr lang="en-US" baseline="0" dirty="0" smtClean="0"/>
              <a:t> hand inside her, and one hand on her lower pelvis with the thumb resting very close to the </a:t>
            </a:r>
            <a:r>
              <a:rPr lang="en-US" baseline="0" dirty="0" err="1" smtClean="0"/>
              <a:t>clitorus</a:t>
            </a:r>
            <a:r>
              <a:rPr lang="en-US" baseline="0" dirty="0" smtClean="0"/>
              <a:t> , and then jiggling it around a little for what seems like t the patient a number of minutes </a:t>
            </a:r>
          </a:p>
          <a:p>
            <a:r>
              <a:rPr lang="en-US" baseline="0" dirty="0" smtClean="0"/>
              <a:t>On that note – routine bimanual examinations when doing a pap smear are still done by old fashioned people like me – some young women have never had one, even though they may have had a pap smear before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15</a:t>
            </a:fld>
            <a:endParaRPr lang="en-US" dirty="0"/>
          </a:p>
        </p:txBody>
      </p:sp>
    </p:spTree>
    <p:extLst>
      <p:ext uri="{BB962C8B-B14F-4D97-AF65-F5344CB8AC3E}">
        <p14:creationId xmlns:p14="http://schemas.microsoft.com/office/powerpoint/2010/main" val="234124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one of the very few guides on this issues says form the UK </a:t>
            </a:r>
            <a:endParaRPr lang="en-US"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17</a:t>
            </a:fld>
            <a:endParaRPr lang="en-US" dirty="0"/>
          </a:p>
        </p:txBody>
      </p:sp>
    </p:spTree>
    <p:extLst>
      <p:ext uri="{BB962C8B-B14F-4D97-AF65-F5344CB8AC3E}">
        <p14:creationId xmlns:p14="http://schemas.microsoft.com/office/powerpoint/2010/main" val="171327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 friend</a:t>
            </a:r>
            <a:r>
              <a:rPr lang="en-US" baseline="0" dirty="0" smtClean="0"/>
              <a:t> – “I have a friend” – every time she puts a male patient on the bed to examine him, she offers a chaperone and she goes and gets one </a:t>
            </a:r>
          </a:p>
          <a:p>
            <a:r>
              <a:rPr lang="en-US" baseline="0" dirty="0" smtClean="0"/>
              <a:t>And…</a:t>
            </a:r>
          </a:p>
          <a:p>
            <a:r>
              <a:rPr lang="en-US" baseline="0" dirty="0" smtClean="0"/>
              <a:t>It was the receptionist </a:t>
            </a:r>
          </a:p>
          <a:p>
            <a:endParaRPr lang="en-US" baseline="0" dirty="0" smtClean="0"/>
          </a:p>
          <a:p>
            <a:r>
              <a:rPr lang="en-US" baseline="0" dirty="0" smtClean="0"/>
              <a:t>NOTE the word </a:t>
            </a:r>
            <a:r>
              <a:rPr lang="en-US" b="1" baseline="0" dirty="0" smtClean="0"/>
              <a:t>MUST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18</a:t>
            </a:fld>
            <a:endParaRPr lang="en-US" dirty="0"/>
          </a:p>
        </p:txBody>
      </p:sp>
    </p:spTree>
    <p:extLst>
      <p:ext uri="{BB962C8B-B14F-4D97-AF65-F5344CB8AC3E}">
        <p14:creationId xmlns:p14="http://schemas.microsoft.com/office/powerpoint/2010/main" val="3705541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when you offer an appointment</a:t>
            </a:r>
            <a:r>
              <a:rPr lang="en-US" baseline="0" dirty="0" smtClean="0"/>
              <a:t> after hours </a:t>
            </a:r>
          </a:p>
          <a:p>
            <a:r>
              <a:rPr lang="en-US" baseline="0" dirty="0" smtClean="0"/>
              <a:t>Teenage patient – no need for the chaperone to be behind the curtain – sometimes yes and sometimes no </a:t>
            </a:r>
          </a:p>
          <a:p>
            <a:r>
              <a:rPr lang="en-US" baseline="0" dirty="0" smtClean="0"/>
              <a:t>When you see a patient at the end of the day – you don</a:t>
            </a:r>
            <a:r>
              <a:rPr lang="fr-FR" baseline="0" dirty="0" smtClean="0"/>
              <a:t>’</a:t>
            </a:r>
            <a:r>
              <a:rPr lang="en-US" baseline="0" dirty="0" smtClean="0"/>
              <a:t>t have to encourage </a:t>
            </a:r>
            <a:r>
              <a:rPr lang="en-US" baseline="0" dirty="0" err="1" smtClean="0"/>
              <a:t>thme</a:t>
            </a:r>
            <a:r>
              <a:rPr lang="en-US" baseline="0" dirty="0" smtClean="0"/>
              <a:t> to have a pap smear </a:t>
            </a:r>
            <a:endParaRPr lang="en-US"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20</a:t>
            </a:fld>
            <a:endParaRPr lang="en-US" dirty="0"/>
          </a:p>
        </p:txBody>
      </p:sp>
    </p:spTree>
    <p:extLst>
      <p:ext uri="{BB962C8B-B14F-4D97-AF65-F5344CB8AC3E}">
        <p14:creationId xmlns:p14="http://schemas.microsoft.com/office/powerpoint/2010/main" val="1241925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talk</a:t>
            </a:r>
            <a:r>
              <a:rPr lang="en-US" baseline="0" dirty="0" smtClean="0"/>
              <a:t> about alarm bells in your head a lot at my talks – perhaps it</a:t>
            </a:r>
            <a:r>
              <a:rPr lang="fr-FR" baseline="0" dirty="0" smtClean="0"/>
              <a:t>’</a:t>
            </a:r>
            <a:r>
              <a:rPr lang="en-US" baseline="0" dirty="0" smtClean="0"/>
              <a:t>s a reflection on paranoid disorder </a:t>
            </a:r>
          </a:p>
          <a:p>
            <a:endParaRPr lang="en-US"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21</a:t>
            </a:fld>
            <a:endParaRPr lang="en-US" dirty="0"/>
          </a:p>
        </p:txBody>
      </p:sp>
    </p:spTree>
    <p:extLst>
      <p:ext uri="{BB962C8B-B14F-4D97-AF65-F5344CB8AC3E}">
        <p14:creationId xmlns:p14="http://schemas.microsoft.com/office/powerpoint/2010/main" val="278157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showers me with gifts</a:t>
            </a:r>
            <a:r>
              <a:rPr lang="en-US" baseline="0" dirty="0" smtClean="0"/>
              <a:t> unfortunately, no one asks me out for coffee </a:t>
            </a:r>
          </a:p>
          <a:p>
            <a:endParaRPr lang="en-US" baseline="0" dirty="0" smtClean="0"/>
          </a:p>
        </p:txBody>
      </p:sp>
      <p:sp>
        <p:nvSpPr>
          <p:cNvPr id="4" name="Slide Number Placeholder 3"/>
          <p:cNvSpPr>
            <a:spLocks noGrp="1"/>
          </p:cNvSpPr>
          <p:nvPr>
            <p:ph type="sldNum" sz="quarter" idx="10"/>
          </p:nvPr>
        </p:nvSpPr>
        <p:spPr/>
        <p:txBody>
          <a:bodyPr/>
          <a:lstStyle/>
          <a:p>
            <a:fld id="{92075AAA-74D5-CC4E-92AA-B15344831330}" type="slidenum">
              <a:rPr lang="en-US" smtClean="0"/>
              <a:pPr/>
              <a:t>22</a:t>
            </a:fld>
            <a:endParaRPr lang="en-US" dirty="0"/>
          </a:p>
        </p:txBody>
      </p:sp>
    </p:spTree>
    <p:extLst>
      <p:ext uri="{BB962C8B-B14F-4D97-AF65-F5344CB8AC3E}">
        <p14:creationId xmlns:p14="http://schemas.microsoft.com/office/powerpoint/2010/main" val="2867034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1800" dirty="0"/>
              <a:t>Modesty – the most challenging situation usually arise because of differences in modesty6 mores between providers and their patients</a:t>
            </a:r>
          </a:p>
          <a:p>
            <a:pPr lvl="1">
              <a:defRPr/>
            </a:pPr>
            <a:r>
              <a:rPr lang="en-US" sz="1800" dirty="0"/>
              <a:t>Women often impose modesty on themselves and other women as a way of keeping boundaries of privacy and respect </a:t>
            </a:r>
          </a:p>
          <a:p>
            <a:pPr>
              <a:defRPr/>
            </a:pPr>
            <a:r>
              <a:rPr lang="en-US" sz="1800" dirty="0"/>
              <a:t>The impact of acculturation and assimilation play a considerable role, particularly for less acculturated individuals </a:t>
            </a:r>
          </a:p>
          <a:p>
            <a:pPr>
              <a:defRPr/>
            </a:pPr>
            <a:endParaRPr lang="en-US" sz="1800" dirty="0"/>
          </a:p>
          <a:p>
            <a:pPr>
              <a:defRPr/>
            </a:pPr>
            <a:r>
              <a:rPr lang="en-US" sz="1800" dirty="0"/>
              <a:t>Routine modesty and privacy usually suffices, however sensitive interactions do arise for cultural and religious reasons</a:t>
            </a:r>
          </a:p>
          <a:p>
            <a:pPr>
              <a:defRPr/>
            </a:pPr>
            <a:r>
              <a:rPr lang="en-US" sz="1800" dirty="0"/>
              <a:t>No hard and fast rules, but be prepared to ask culturally sensitive questions in attempt top reduce anxiety and stress for both patient and their family members</a:t>
            </a:r>
          </a:p>
          <a:p>
            <a:pPr lvl="1">
              <a:defRPr/>
            </a:pPr>
            <a:r>
              <a:rPr lang="en-US" sz="1700" i="1" dirty="0"/>
              <a:t>“is there anything I should know about your privacy or modesty concerns before I conduct an examination?”</a:t>
            </a:r>
          </a:p>
          <a:p>
            <a:pPr lvl="1">
              <a:defRPr/>
            </a:pPr>
            <a:r>
              <a:rPr lang="en-US" sz="1700" i="1" dirty="0"/>
              <a:t>“in your culture, how would a doctor show respect for a make/female patient during the examination?”</a:t>
            </a:r>
          </a:p>
          <a:p>
            <a:pPr>
              <a:defRPr/>
            </a:pPr>
            <a:r>
              <a:rPr lang="en-AU" sz="1800" dirty="0"/>
              <a:t>Where ever possible, special provisions should be made for female providers to examine female patients, or have a female nurse present if a male doctor is treating a female patient – particularly with Muslim patients </a:t>
            </a:r>
          </a:p>
          <a:p>
            <a:endParaRPr lang="en-US" dirty="0" smtClean="0">
              <a:ea typeface="ＭＳ Ｐゴシック" charset="-128"/>
            </a:endParaRP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34822" indent="-282624">
              <a:defRPr sz="2400">
                <a:solidFill>
                  <a:schemeClr val="tx1"/>
                </a:solidFill>
                <a:latin typeface="Arial" charset="0"/>
                <a:ea typeface="ＭＳ Ｐゴシック" charset="-128"/>
              </a:defRPr>
            </a:lvl2pPr>
            <a:lvl3pPr marL="1130495" indent="-226098">
              <a:defRPr sz="2400">
                <a:solidFill>
                  <a:schemeClr val="tx1"/>
                </a:solidFill>
                <a:latin typeface="Arial" charset="0"/>
                <a:ea typeface="ＭＳ Ｐゴシック" charset="-128"/>
              </a:defRPr>
            </a:lvl3pPr>
            <a:lvl4pPr marL="1582692" indent="-226098">
              <a:defRPr sz="2400">
                <a:solidFill>
                  <a:schemeClr val="tx1"/>
                </a:solidFill>
                <a:latin typeface="Arial" charset="0"/>
                <a:ea typeface="ＭＳ Ｐゴシック" charset="-128"/>
              </a:defRPr>
            </a:lvl4pPr>
            <a:lvl5pPr marL="2034890" indent="-226098">
              <a:defRPr sz="2400">
                <a:solidFill>
                  <a:schemeClr val="tx1"/>
                </a:solidFill>
                <a:latin typeface="Arial" charset="0"/>
                <a:ea typeface="ＭＳ Ｐゴシック" charset="-128"/>
              </a:defRPr>
            </a:lvl5pPr>
            <a:lvl6pPr marL="2487088" indent="-226098" algn="r" eaLnBrk="0" fontAlgn="base" hangingPunct="0">
              <a:spcBef>
                <a:spcPct val="0"/>
              </a:spcBef>
              <a:spcAft>
                <a:spcPct val="0"/>
              </a:spcAft>
              <a:defRPr sz="2400">
                <a:solidFill>
                  <a:schemeClr val="tx1"/>
                </a:solidFill>
                <a:latin typeface="Arial" charset="0"/>
                <a:ea typeface="ＭＳ Ｐゴシック" charset="-128"/>
              </a:defRPr>
            </a:lvl6pPr>
            <a:lvl7pPr marL="2939284" indent="-226098" algn="r" eaLnBrk="0" fontAlgn="base" hangingPunct="0">
              <a:spcBef>
                <a:spcPct val="0"/>
              </a:spcBef>
              <a:spcAft>
                <a:spcPct val="0"/>
              </a:spcAft>
              <a:defRPr sz="2400">
                <a:solidFill>
                  <a:schemeClr val="tx1"/>
                </a:solidFill>
                <a:latin typeface="Arial" charset="0"/>
                <a:ea typeface="ＭＳ Ｐゴシック" charset="-128"/>
              </a:defRPr>
            </a:lvl7pPr>
            <a:lvl8pPr marL="3391483" indent="-226098" algn="r" eaLnBrk="0" fontAlgn="base" hangingPunct="0">
              <a:spcBef>
                <a:spcPct val="0"/>
              </a:spcBef>
              <a:spcAft>
                <a:spcPct val="0"/>
              </a:spcAft>
              <a:defRPr sz="2400">
                <a:solidFill>
                  <a:schemeClr val="tx1"/>
                </a:solidFill>
                <a:latin typeface="Arial" charset="0"/>
                <a:ea typeface="ＭＳ Ｐゴシック" charset="-128"/>
              </a:defRPr>
            </a:lvl8pPr>
            <a:lvl9pPr marL="3843680" indent="-226098" algn="r" eaLnBrk="0" fontAlgn="base" hangingPunct="0">
              <a:spcBef>
                <a:spcPct val="0"/>
              </a:spcBef>
              <a:spcAft>
                <a:spcPct val="0"/>
              </a:spcAft>
              <a:defRPr sz="2400">
                <a:solidFill>
                  <a:schemeClr val="tx1"/>
                </a:solidFill>
                <a:latin typeface="Arial" charset="0"/>
                <a:ea typeface="ＭＳ Ｐゴシック" charset="-128"/>
              </a:defRPr>
            </a:lvl9pPr>
          </a:lstStyle>
          <a:p>
            <a:fld id="{C4278AD8-D098-4486-9428-A940381247FB}" type="slidenum">
              <a:rPr lang="en-US" sz="1100">
                <a:solidFill>
                  <a:prstClr val="black"/>
                </a:solidFill>
              </a:rPr>
              <a:pPr/>
              <a:t>23</a:t>
            </a:fld>
            <a:endParaRPr lang="en-US" sz="1100">
              <a:solidFill>
                <a:prstClr val="black"/>
              </a:solidFill>
            </a:endParaRPr>
          </a:p>
        </p:txBody>
      </p:sp>
    </p:spTree>
    <p:extLst>
      <p:ext uri="{BB962C8B-B14F-4D97-AF65-F5344CB8AC3E}">
        <p14:creationId xmlns:p14="http://schemas.microsoft.com/office/powerpoint/2010/main" val="33821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 not sex with</a:t>
            </a:r>
            <a:r>
              <a:rPr lang="en-US" baseline="0" dirty="0" smtClean="0"/>
              <a:t> me …namely, how not to be accused of having it with your patients </a:t>
            </a:r>
          </a:p>
          <a:p>
            <a:r>
              <a:rPr lang="en-US" dirty="0" smtClean="0"/>
              <a:t>Introduce myself and declare</a:t>
            </a:r>
            <a:r>
              <a:rPr lang="en-US" baseline="0" dirty="0" smtClean="0"/>
              <a:t> past activities to make sure conflict of interest statement is covered off </a:t>
            </a:r>
          </a:p>
          <a:p>
            <a:r>
              <a:rPr lang="en-US" baseline="0" dirty="0" smtClean="0"/>
              <a:t>But first , a note from the regulators !!!! </a:t>
            </a:r>
          </a:p>
          <a:p>
            <a:r>
              <a:rPr lang="en-AU" dirty="0" smtClean="0"/>
              <a:t>Conflict  of interest</a:t>
            </a:r>
            <a:r>
              <a:rPr lang="en-AU" baseline="0" dirty="0" smtClean="0"/>
              <a:t> – none – my only interest is keeping you from requiring medical defensive services </a:t>
            </a:r>
          </a:p>
        </p:txBody>
      </p:sp>
      <p:sp>
        <p:nvSpPr>
          <p:cNvPr id="4" name="Slide Number Placeholder 3"/>
          <p:cNvSpPr>
            <a:spLocks noGrp="1"/>
          </p:cNvSpPr>
          <p:nvPr>
            <p:ph type="sldNum" sz="quarter" idx="10"/>
          </p:nvPr>
        </p:nvSpPr>
        <p:spPr/>
        <p:txBody>
          <a:bodyPr/>
          <a:lstStyle/>
          <a:p>
            <a:fld id="{92075AAA-74D5-CC4E-92AA-B15344831330}" type="slidenum">
              <a:rPr lang="en-US" smtClean="0"/>
              <a:pPr/>
              <a:t>2</a:t>
            </a:fld>
            <a:endParaRPr lang="en-US" dirty="0"/>
          </a:p>
        </p:txBody>
      </p:sp>
    </p:spTree>
    <p:extLst>
      <p:ext uri="{BB962C8B-B14F-4D97-AF65-F5344CB8AC3E}">
        <p14:creationId xmlns:p14="http://schemas.microsoft.com/office/powerpoint/2010/main" val="377705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Language</a:t>
            </a:r>
            <a:r>
              <a:rPr lang="en-AU" dirty="0" smtClean="0"/>
              <a:t> – Culturally and linguistically appropriate, gender-matched language interpretation should be made available at all times to avoid miscommunication and misunderstanding by both the woman and her health care providers. Interpretation by family members, minors, and the lay community should be avoided. </a:t>
            </a:r>
          </a:p>
          <a:p>
            <a:r>
              <a:rPr lang="en-AU" b="1" dirty="0" smtClean="0"/>
              <a:t>Access to Care</a:t>
            </a:r>
            <a:r>
              <a:rPr lang="en-AU" dirty="0" smtClean="0"/>
              <a:t> – Avoid lapses in insurance coverage, particularly for women with low literacy for whom letters in the mail may be difficult to comprehend; address transportation needs; promote awareness of available health and social services; be aware of prevailing social/cultural taboos and stigma that may limit women’s self-efficacy in seeking help; and ensure continuity of care with the same provider whenever possible.</a:t>
            </a:r>
          </a:p>
          <a:p>
            <a:pPr defTabSz="946495">
              <a:defRPr/>
            </a:pPr>
            <a:r>
              <a:rPr lang="en-AU" b="1" dirty="0" smtClean="0"/>
              <a:t>Issues of Gender</a:t>
            </a:r>
            <a:r>
              <a:rPr lang="en-AU" dirty="0" smtClean="0"/>
              <a:t> – Whenever possible health care staff and interpreters should be gender-matched with the patient. However, circumstances may arise in which the only staff available or the most skilled personnel in performing a designated procedure is a male. </a:t>
            </a:r>
            <a:r>
              <a:rPr lang="en-AU" dirty="0" err="1" smtClean="0"/>
              <a:t>Counseling</a:t>
            </a:r>
            <a:r>
              <a:rPr lang="en-AU" dirty="0" smtClean="0"/>
              <a:t> should take place in advance with the woman and her partner/spouse to determine whether or not this would be acceptable, and if not, secure an alternative strategy that ensures the safety and quality of care while respecting the couple’s wishes</a:t>
            </a:r>
          </a:p>
          <a:p>
            <a:pPr defTabSz="946495">
              <a:defRPr/>
            </a:pPr>
            <a:r>
              <a:rPr lang="en-AU" b="1" dirty="0" smtClean="0"/>
              <a:t>Respect of Modesty</a:t>
            </a:r>
            <a:r>
              <a:rPr lang="en-AU" i="1" dirty="0" smtClean="0"/>
              <a:t> – </a:t>
            </a:r>
            <a:r>
              <a:rPr lang="en-AU" dirty="0" smtClean="0"/>
              <a:t>Touching private parts of the body may be deemed disrespectful or insulting for a woman patient, especially if by a male health care provider. There should always be a chaperone in the examination room, regardless of the provider’s gender. If a male interpreter is present, interpretation should be provided from behind a curtain during the examination process. Efforts should be made to keep the woman as fully clothed or draped as is feasible during examinations to minimize skin exposure and patient embarrassment.</a:t>
            </a:r>
          </a:p>
          <a:p>
            <a:pPr defTabSz="946495">
              <a:defRPr/>
            </a:pPr>
            <a:r>
              <a:rPr lang="en-AU" b="1" dirty="0" smtClean="0"/>
              <a:t>Understand Cultural/Traditional Practices and Religious Observances</a:t>
            </a:r>
            <a:r>
              <a:rPr lang="en-AU" dirty="0" smtClean="0"/>
              <a:t> – Be cognizant of relevant religious and/or traditional cultural practices (i.e. female genital cutting, coining, Ramadan, etc.) that may influence pregnancy, delivery, and prenatal care utilization as well as the woman and her spouse’s health care decision-making</a:t>
            </a:r>
          </a:p>
          <a:p>
            <a:pPr defTabSz="946495">
              <a:defRPr/>
            </a:pP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6C0E8383-6247-46E7-942E-60B6F8D9C030}" type="slidenum">
              <a:rPr lang="en-AU" smtClean="0"/>
              <a:t>24</a:t>
            </a:fld>
            <a:endParaRPr lang="en-AU"/>
          </a:p>
        </p:txBody>
      </p:sp>
    </p:spTree>
    <p:extLst>
      <p:ext uri="{BB962C8B-B14F-4D97-AF65-F5344CB8AC3E}">
        <p14:creationId xmlns:p14="http://schemas.microsoft.com/office/powerpoint/2010/main" val="1196119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ea typeface="ＭＳ Ｐゴシック" charset="-128"/>
            </a:endParaRP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34822" indent="-282624">
              <a:defRPr sz="2400">
                <a:solidFill>
                  <a:schemeClr val="tx1"/>
                </a:solidFill>
                <a:latin typeface="Arial" charset="0"/>
                <a:ea typeface="ＭＳ Ｐゴシック" charset="-128"/>
              </a:defRPr>
            </a:lvl2pPr>
            <a:lvl3pPr marL="1130495" indent="-226098">
              <a:defRPr sz="2400">
                <a:solidFill>
                  <a:schemeClr val="tx1"/>
                </a:solidFill>
                <a:latin typeface="Arial" charset="0"/>
                <a:ea typeface="ＭＳ Ｐゴシック" charset="-128"/>
              </a:defRPr>
            </a:lvl3pPr>
            <a:lvl4pPr marL="1582692" indent="-226098">
              <a:defRPr sz="2400">
                <a:solidFill>
                  <a:schemeClr val="tx1"/>
                </a:solidFill>
                <a:latin typeface="Arial" charset="0"/>
                <a:ea typeface="ＭＳ Ｐゴシック" charset="-128"/>
              </a:defRPr>
            </a:lvl4pPr>
            <a:lvl5pPr marL="2034890" indent="-226098">
              <a:defRPr sz="2400">
                <a:solidFill>
                  <a:schemeClr val="tx1"/>
                </a:solidFill>
                <a:latin typeface="Arial" charset="0"/>
                <a:ea typeface="ＭＳ Ｐゴシック" charset="-128"/>
              </a:defRPr>
            </a:lvl5pPr>
            <a:lvl6pPr marL="2487088" indent="-226098" algn="r" eaLnBrk="0" fontAlgn="base" hangingPunct="0">
              <a:spcBef>
                <a:spcPct val="0"/>
              </a:spcBef>
              <a:spcAft>
                <a:spcPct val="0"/>
              </a:spcAft>
              <a:defRPr sz="2400">
                <a:solidFill>
                  <a:schemeClr val="tx1"/>
                </a:solidFill>
                <a:latin typeface="Arial" charset="0"/>
                <a:ea typeface="ＭＳ Ｐゴシック" charset="-128"/>
              </a:defRPr>
            </a:lvl6pPr>
            <a:lvl7pPr marL="2939284" indent="-226098" algn="r" eaLnBrk="0" fontAlgn="base" hangingPunct="0">
              <a:spcBef>
                <a:spcPct val="0"/>
              </a:spcBef>
              <a:spcAft>
                <a:spcPct val="0"/>
              </a:spcAft>
              <a:defRPr sz="2400">
                <a:solidFill>
                  <a:schemeClr val="tx1"/>
                </a:solidFill>
                <a:latin typeface="Arial" charset="0"/>
                <a:ea typeface="ＭＳ Ｐゴシック" charset="-128"/>
              </a:defRPr>
            </a:lvl7pPr>
            <a:lvl8pPr marL="3391483" indent="-226098" algn="r" eaLnBrk="0" fontAlgn="base" hangingPunct="0">
              <a:spcBef>
                <a:spcPct val="0"/>
              </a:spcBef>
              <a:spcAft>
                <a:spcPct val="0"/>
              </a:spcAft>
              <a:defRPr sz="2400">
                <a:solidFill>
                  <a:schemeClr val="tx1"/>
                </a:solidFill>
                <a:latin typeface="Arial" charset="0"/>
                <a:ea typeface="ＭＳ Ｐゴシック" charset="-128"/>
              </a:defRPr>
            </a:lvl8pPr>
            <a:lvl9pPr marL="3843680" indent="-226098" algn="r" eaLnBrk="0" fontAlgn="base" hangingPunct="0">
              <a:spcBef>
                <a:spcPct val="0"/>
              </a:spcBef>
              <a:spcAft>
                <a:spcPct val="0"/>
              </a:spcAft>
              <a:defRPr sz="2400">
                <a:solidFill>
                  <a:schemeClr val="tx1"/>
                </a:solidFill>
                <a:latin typeface="Arial" charset="0"/>
                <a:ea typeface="ＭＳ Ｐゴシック" charset="-128"/>
              </a:defRPr>
            </a:lvl9pPr>
          </a:lstStyle>
          <a:p>
            <a:fld id="{C4278AD8-D098-4486-9428-A940381247FB}" type="slidenum">
              <a:rPr lang="en-US" sz="1100">
                <a:solidFill>
                  <a:prstClr val="black"/>
                </a:solidFill>
              </a:rPr>
              <a:pPr/>
              <a:t>25</a:t>
            </a:fld>
            <a:endParaRPr lang="en-US" sz="1100">
              <a:solidFill>
                <a:prstClr val="black"/>
              </a:solidFill>
            </a:endParaRPr>
          </a:p>
        </p:txBody>
      </p:sp>
    </p:spTree>
    <p:extLst>
      <p:ext uri="{BB962C8B-B14F-4D97-AF65-F5344CB8AC3E}">
        <p14:creationId xmlns:p14="http://schemas.microsoft.com/office/powerpoint/2010/main" val="1554146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 example</a:t>
            </a:r>
            <a:r>
              <a:rPr lang="en-US" baseline="0" dirty="0" smtClean="0"/>
              <a:t> – refusal to examine a patient of the opposite sex – how do you handle that? </a:t>
            </a:r>
            <a:r>
              <a:rPr lang="en-US" baseline="0" dirty="0" err="1" smtClean="0"/>
              <a:t>Eg</a:t>
            </a:r>
            <a:r>
              <a:rPr lang="en-US" baseline="0" dirty="0" smtClean="0"/>
              <a:t> male registrar </a:t>
            </a:r>
          </a:p>
          <a:p>
            <a:endParaRPr lang="en-US"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26</a:t>
            </a:fld>
            <a:endParaRPr lang="en-US" dirty="0"/>
          </a:p>
        </p:txBody>
      </p:sp>
    </p:spTree>
    <p:extLst>
      <p:ext uri="{BB962C8B-B14F-4D97-AF65-F5344CB8AC3E}">
        <p14:creationId xmlns:p14="http://schemas.microsoft.com/office/powerpoint/2010/main" val="722556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medico-legal</a:t>
            </a:r>
            <a:r>
              <a:rPr lang="en-US" baseline="0" dirty="0" smtClean="0"/>
              <a:t> talk would be complete without a discussion about records </a:t>
            </a:r>
          </a:p>
          <a:p>
            <a:r>
              <a:rPr lang="en-US" baseline="0" dirty="0" smtClean="0"/>
              <a:t>Complete records are important </a:t>
            </a:r>
          </a:p>
          <a:p>
            <a:r>
              <a:rPr lang="en-US" baseline="0" dirty="0" smtClean="0"/>
              <a:t>Document your offer of a chaperone – clearly you are not going to offer it at every consultation – </a:t>
            </a:r>
          </a:p>
          <a:p>
            <a:r>
              <a:rPr lang="en-US" baseline="0" dirty="0" smtClean="0"/>
              <a:t>Shortcuts – quick discussion – they must be tailored to the individual “OACAD” </a:t>
            </a:r>
          </a:p>
          <a:p>
            <a:endParaRPr lang="en-US" baseline="0" dirty="0" smtClean="0"/>
          </a:p>
        </p:txBody>
      </p:sp>
      <p:sp>
        <p:nvSpPr>
          <p:cNvPr id="4" name="Slide Number Placeholder 3"/>
          <p:cNvSpPr>
            <a:spLocks noGrp="1"/>
          </p:cNvSpPr>
          <p:nvPr>
            <p:ph type="sldNum" sz="quarter" idx="10"/>
          </p:nvPr>
        </p:nvSpPr>
        <p:spPr/>
        <p:txBody>
          <a:bodyPr/>
          <a:lstStyle/>
          <a:p>
            <a:fld id="{92075AAA-74D5-CC4E-92AA-B15344831330}" type="slidenum">
              <a:rPr lang="en-US" smtClean="0"/>
              <a:pPr/>
              <a:t>27</a:t>
            </a:fld>
            <a:endParaRPr lang="en-US" dirty="0"/>
          </a:p>
        </p:txBody>
      </p:sp>
    </p:spTree>
    <p:extLst>
      <p:ext uri="{BB962C8B-B14F-4D97-AF65-F5344CB8AC3E}">
        <p14:creationId xmlns:p14="http://schemas.microsoft.com/office/powerpoint/2010/main" val="1602681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could be the take</a:t>
            </a:r>
            <a:r>
              <a:rPr lang="en-US" baseline="0" dirty="0" smtClean="0"/>
              <a:t> home message for any </a:t>
            </a:r>
            <a:r>
              <a:rPr lang="en-US" baseline="0" dirty="0" err="1" smtClean="0"/>
              <a:t>nmedicolegal</a:t>
            </a:r>
            <a:r>
              <a:rPr lang="en-US" baseline="0" dirty="0" smtClean="0"/>
              <a:t> presentation … </a:t>
            </a:r>
            <a:endParaRPr lang="en-US"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29</a:t>
            </a:fld>
            <a:endParaRPr lang="en-US" dirty="0"/>
          </a:p>
        </p:txBody>
      </p:sp>
    </p:spTree>
    <p:extLst>
      <p:ext uri="{BB962C8B-B14F-4D97-AF65-F5344CB8AC3E}">
        <p14:creationId xmlns:p14="http://schemas.microsoft.com/office/powerpoint/2010/main" val="148034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Misunderstandings</a:t>
            </a:r>
            <a:r>
              <a:rPr lang="en-AU" baseline="0" dirty="0" smtClean="0"/>
              <a:t> can happen – but in medicine they can have dire consequences – (go through the NSW case)</a:t>
            </a:r>
            <a:endParaRPr lang="en-AU"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3</a:t>
            </a:fld>
            <a:endParaRPr lang="en-US" dirty="0"/>
          </a:p>
        </p:txBody>
      </p:sp>
    </p:spTree>
    <p:extLst>
      <p:ext uri="{BB962C8B-B14F-4D97-AF65-F5344CB8AC3E}">
        <p14:creationId xmlns:p14="http://schemas.microsoft.com/office/powerpoint/2010/main" val="140991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IBefore</a:t>
            </a:r>
            <a:r>
              <a:rPr lang="en-AU" dirty="0" smtClean="0"/>
              <a:t> we get down into the nitty gritty- a quick look at what the regulators and authorities say and a</a:t>
            </a:r>
            <a:r>
              <a:rPr lang="en-AU" baseline="0" dirty="0" smtClean="0"/>
              <a:t> quick run down of the complains system in Qld  (sorry this will be state specific) </a:t>
            </a:r>
          </a:p>
          <a:p>
            <a:r>
              <a:rPr lang="en-AU" baseline="0" dirty="0" smtClean="0"/>
              <a:t>When people think about chaperones, they think its to stop a complaint </a:t>
            </a:r>
          </a:p>
          <a:p>
            <a:r>
              <a:rPr lang="en-AU" baseline="0" dirty="0" smtClean="0"/>
              <a:t>So a quick word about what happens when complaints are received </a:t>
            </a:r>
          </a:p>
          <a:p>
            <a:r>
              <a:rPr lang="en-AU" dirty="0" err="1" smtClean="0"/>
              <a:t>Coregulatory</a:t>
            </a:r>
            <a:r>
              <a:rPr lang="en-AU" dirty="0" smtClean="0"/>
              <a:t> model </a:t>
            </a:r>
          </a:p>
          <a:p>
            <a:r>
              <a:rPr lang="en-AU" dirty="0" smtClean="0"/>
              <a:t>All complaints go to the OHO </a:t>
            </a:r>
          </a:p>
          <a:p>
            <a:r>
              <a:rPr lang="en-AU" dirty="0" smtClean="0"/>
              <a:t>Minor matters go to AHPRA </a:t>
            </a:r>
            <a:br>
              <a:rPr lang="en-AU" dirty="0" smtClean="0"/>
            </a:b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92075AAA-74D5-CC4E-92AA-B15344831330}" type="slidenum">
              <a:rPr lang="en-US" smtClean="0"/>
              <a:pPr/>
              <a:t>4</a:t>
            </a:fld>
            <a:endParaRPr lang="en-US" dirty="0"/>
          </a:p>
        </p:txBody>
      </p:sp>
    </p:spTree>
    <p:extLst>
      <p:ext uri="{BB962C8B-B14F-4D97-AF65-F5344CB8AC3E}">
        <p14:creationId xmlns:p14="http://schemas.microsoft.com/office/powerpoint/2010/main" val="41789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5</a:t>
            </a:fld>
            <a:endParaRPr lang="en-US" dirty="0"/>
          </a:p>
        </p:txBody>
      </p:sp>
    </p:spTree>
    <p:extLst>
      <p:ext uri="{BB962C8B-B14F-4D97-AF65-F5344CB8AC3E}">
        <p14:creationId xmlns:p14="http://schemas.microsoft.com/office/powerpoint/2010/main" val="173777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the process</a:t>
            </a:r>
            <a:r>
              <a:rPr lang="en-US" baseline="0" dirty="0" smtClean="0"/>
              <a:t> works and the standards and code of conduct against which you will be judged </a:t>
            </a:r>
          </a:p>
          <a:p>
            <a:endParaRPr lang="en-US" baseline="0" dirty="0" smtClean="0"/>
          </a:p>
        </p:txBody>
      </p:sp>
      <p:sp>
        <p:nvSpPr>
          <p:cNvPr id="4" name="Slide Number Placeholder 3"/>
          <p:cNvSpPr>
            <a:spLocks noGrp="1"/>
          </p:cNvSpPr>
          <p:nvPr>
            <p:ph type="sldNum" sz="quarter" idx="10"/>
          </p:nvPr>
        </p:nvSpPr>
        <p:spPr/>
        <p:txBody>
          <a:bodyPr/>
          <a:lstStyle/>
          <a:p>
            <a:fld id="{92075AAA-74D5-CC4E-92AA-B15344831330}" type="slidenum">
              <a:rPr lang="en-US" smtClean="0"/>
              <a:pPr/>
              <a:t>8</a:t>
            </a:fld>
            <a:endParaRPr lang="en-US" dirty="0"/>
          </a:p>
        </p:txBody>
      </p:sp>
    </p:spTree>
    <p:extLst>
      <p:ext uri="{BB962C8B-B14F-4D97-AF65-F5344CB8AC3E}">
        <p14:creationId xmlns:p14="http://schemas.microsoft.com/office/powerpoint/2010/main" val="81376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for a show of hands how many have heard about the code of conduct </a:t>
            </a:r>
          </a:p>
          <a:p>
            <a:r>
              <a:rPr lang="en-US" baseline="0" dirty="0" smtClean="0"/>
              <a:t>Ask for a show of hands how many have read it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9</a:t>
            </a:fld>
            <a:endParaRPr lang="en-US" dirty="0"/>
          </a:p>
        </p:txBody>
      </p:sp>
    </p:spTree>
    <p:extLst>
      <p:ext uri="{BB962C8B-B14F-4D97-AF65-F5344CB8AC3E}">
        <p14:creationId xmlns:p14="http://schemas.microsoft.com/office/powerpoint/2010/main" val="81989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the medical</a:t>
            </a:r>
            <a:r>
              <a:rPr lang="en-US" baseline="0" dirty="0" smtClean="0"/>
              <a:t> board say about what is sexual harassment ? </a:t>
            </a:r>
            <a:endParaRPr lang="en-US" dirty="0"/>
          </a:p>
        </p:txBody>
      </p:sp>
      <p:sp>
        <p:nvSpPr>
          <p:cNvPr id="4" name="Slide Number Placeholder 3"/>
          <p:cNvSpPr>
            <a:spLocks noGrp="1"/>
          </p:cNvSpPr>
          <p:nvPr>
            <p:ph type="sldNum" sz="quarter" idx="10"/>
          </p:nvPr>
        </p:nvSpPr>
        <p:spPr/>
        <p:txBody>
          <a:bodyPr/>
          <a:lstStyle/>
          <a:p>
            <a:fld id="{92075AAA-74D5-CC4E-92AA-B15344831330}" type="slidenum">
              <a:rPr lang="en-US" smtClean="0"/>
              <a:pPr/>
              <a:t>10</a:t>
            </a:fld>
            <a:endParaRPr lang="en-US" dirty="0"/>
          </a:p>
        </p:txBody>
      </p:sp>
    </p:spTree>
    <p:extLst>
      <p:ext uri="{BB962C8B-B14F-4D97-AF65-F5344CB8AC3E}">
        <p14:creationId xmlns:p14="http://schemas.microsoft.com/office/powerpoint/2010/main" val="49051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65113" lvl="2" indent="-265113">
              <a:spcBef>
                <a:spcPts val="600"/>
              </a:spcBef>
              <a:buClr>
                <a:schemeClr val="accent1"/>
              </a:buClr>
              <a:buFont typeface="Arial" panose="020B0604020202020204" pitchFamily="34" charset="0"/>
              <a:buChar char="&gt;"/>
            </a:pPr>
            <a:r>
              <a:rPr lang="en-US" sz="2400" dirty="0" smtClean="0"/>
              <a:t>Making an unsolicited demand or request, </a:t>
            </a:r>
            <a:r>
              <a:rPr lang="en-US" sz="2400" b="1" dirty="0" smtClean="0"/>
              <a:t>whether directly or by implication, </a:t>
            </a:r>
            <a:r>
              <a:rPr lang="en-US" sz="2400" dirty="0" smtClean="0"/>
              <a:t>for sexual </a:t>
            </a:r>
            <a:r>
              <a:rPr lang="en-US" sz="2400" dirty="0" err="1" smtClean="0"/>
              <a:t>favours</a:t>
            </a:r>
            <a:endParaRPr lang="en-US" sz="2400" dirty="0" smtClean="0"/>
          </a:p>
          <a:p>
            <a:pPr marL="265113" lvl="2" indent="-265113">
              <a:spcBef>
                <a:spcPts val="600"/>
              </a:spcBef>
              <a:buClr>
                <a:schemeClr val="accent1"/>
              </a:buClr>
              <a:buFont typeface="Arial" panose="020B0604020202020204" pitchFamily="34" charset="0"/>
              <a:buChar char="&gt;"/>
            </a:pPr>
            <a:r>
              <a:rPr lang="en-US" sz="2400" dirty="0" smtClean="0"/>
              <a:t>Irrelevant mention of a patient’s sexual preference or orientation - </a:t>
            </a:r>
          </a:p>
          <a:p>
            <a:pPr marL="265113" lvl="2" indent="-265113">
              <a:spcBef>
                <a:spcPts val="600"/>
              </a:spcBef>
              <a:buClr>
                <a:schemeClr val="accent1"/>
              </a:buClr>
              <a:buFont typeface="Arial" panose="020B0604020202020204" pitchFamily="34" charset="0"/>
              <a:buChar char="&gt;"/>
            </a:pPr>
            <a:r>
              <a:rPr lang="en-US" sz="2400" dirty="0" smtClean="0"/>
              <a:t>Comments about sexual history that are not relevant to the clinical issue </a:t>
            </a:r>
          </a:p>
          <a:p>
            <a:pPr marL="265113" lvl="2" indent="-265113">
              <a:spcBef>
                <a:spcPts val="600"/>
              </a:spcBef>
              <a:buClr>
                <a:schemeClr val="accent1"/>
              </a:buClr>
              <a:buFont typeface="Arial" panose="020B0604020202020204" pitchFamily="34" charset="0"/>
              <a:buChar char="&gt;"/>
            </a:pPr>
            <a:r>
              <a:rPr lang="en-US" sz="2400" dirty="0" smtClean="0"/>
              <a:t>Requesting details of sexual history or sexual preferences not relevant to the clinical issue – like for example asking about sexual</a:t>
            </a:r>
            <a:r>
              <a:rPr lang="en-US" sz="2400" baseline="0" dirty="0" smtClean="0"/>
              <a:t> preferences when a patient comes in with an ingrown toenail </a:t>
            </a:r>
            <a:endParaRPr lang="en-US" sz="2400" dirty="0" smtClean="0"/>
          </a:p>
          <a:p>
            <a:pPr marL="265113" lvl="2" indent="-265113">
              <a:spcBef>
                <a:spcPts val="600"/>
              </a:spcBef>
              <a:buClr>
                <a:schemeClr val="accent1"/>
              </a:buClr>
              <a:buFont typeface="Arial" panose="020B0604020202020204" pitchFamily="34" charset="0"/>
              <a:buChar char="&gt;"/>
            </a:pPr>
            <a:r>
              <a:rPr lang="en-US" sz="2400" dirty="0" smtClean="0"/>
              <a:t>Conversations about sexual problems or fantasies of the doctor “like that must have been fun” </a:t>
            </a:r>
          </a:p>
          <a:p>
            <a:pPr marL="265113" lvl="2" indent="-265113">
              <a:spcBef>
                <a:spcPts val="600"/>
              </a:spcBef>
              <a:buClr>
                <a:schemeClr val="accent1"/>
              </a:buClr>
              <a:buFont typeface="Arial" panose="020B0604020202020204" pitchFamily="34" charset="0"/>
              <a:buChar char="&gt;"/>
            </a:pPr>
            <a:r>
              <a:rPr lang="en-US" sz="2400" dirty="0" smtClean="0"/>
              <a:t>Making suggestive comments about a patient’s appearance or body “ you are looking rather sexy</a:t>
            </a:r>
            <a:r>
              <a:rPr lang="en-US" sz="2400" baseline="0" dirty="0" smtClean="0"/>
              <a:t> today” </a:t>
            </a:r>
            <a:endParaRPr lang="en-US" sz="1600" dirty="0" smtClean="0"/>
          </a:p>
          <a:p>
            <a:pPr marL="266400" lvl="2" indent="0">
              <a:spcBef>
                <a:spcPts val="1200"/>
              </a:spcBef>
              <a:buClr>
                <a:schemeClr val="accent1"/>
              </a:buClr>
              <a:buNone/>
            </a:pPr>
            <a:endParaRPr lang="en-US" sz="1600" dirty="0" smtClean="0"/>
          </a:p>
        </p:txBody>
      </p:sp>
      <p:sp>
        <p:nvSpPr>
          <p:cNvPr id="4" name="Slide Number Placeholder 3"/>
          <p:cNvSpPr>
            <a:spLocks noGrp="1"/>
          </p:cNvSpPr>
          <p:nvPr>
            <p:ph type="sldNum" sz="quarter" idx="10"/>
          </p:nvPr>
        </p:nvSpPr>
        <p:spPr/>
        <p:txBody>
          <a:bodyPr/>
          <a:lstStyle/>
          <a:p>
            <a:fld id="{92075AAA-74D5-CC4E-92AA-B15344831330}" type="slidenum">
              <a:rPr lang="en-US" smtClean="0"/>
              <a:pPr/>
              <a:t>11</a:t>
            </a:fld>
            <a:endParaRPr lang="en-US" dirty="0"/>
          </a:p>
        </p:txBody>
      </p:sp>
    </p:spTree>
    <p:extLst>
      <p:ext uri="{BB962C8B-B14F-4D97-AF65-F5344CB8AC3E}">
        <p14:creationId xmlns:p14="http://schemas.microsoft.com/office/powerpoint/2010/main" val="3687947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3996" cy="5544310"/>
          </a:xfrm>
          <a:prstGeom prst="rect">
            <a:avLst/>
          </a:prstGeom>
        </p:spPr>
      </p:pic>
      <p:sp>
        <p:nvSpPr>
          <p:cNvPr id="11" name="Text Placeholder 19"/>
          <p:cNvSpPr>
            <a:spLocks noGrp="1"/>
          </p:cNvSpPr>
          <p:nvPr>
            <p:ph type="body" sz="quarter" idx="10" hasCustomPrompt="1"/>
          </p:nvPr>
        </p:nvSpPr>
        <p:spPr>
          <a:xfrm>
            <a:off x="676137" y="1873188"/>
            <a:ext cx="4903975" cy="1886960"/>
          </a:xfrm>
        </p:spPr>
        <p:txBody>
          <a:bodyPr anchor="b" anchorCtr="0"/>
          <a:lstStyle>
            <a:lvl1pPr marL="0" indent="0">
              <a:lnSpc>
                <a:spcPts val="3600"/>
              </a:lnSpc>
              <a:spcBef>
                <a:spcPts val="0"/>
              </a:spcBef>
              <a:spcAft>
                <a:spcPts val="0"/>
              </a:spcAft>
              <a:buClr>
                <a:srgbClr val="003366"/>
              </a:buClr>
              <a:buSzPct val="100000"/>
              <a:buFont typeface="+mj-lt"/>
              <a:buNone/>
              <a:defRPr sz="3600" b="1" cap="none" spc="0" baseline="0">
                <a:solidFill>
                  <a:schemeClr val="bg1"/>
                </a:solidFill>
                <a:latin typeface="+mj-lt"/>
              </a:defRPr>
            </a:lvl1pPr>
            <a:lvl2pPr marL="630900" indent="-342900">
              <a:buFont typeface="+mj-lt"/>
              <a:buAutoNum type="arabicPeriod"/>
              <a:defRPr/>
            </a:lvl2pPr>
            <a:lvl3pPr marL="918900" indent="-342900">
              <a:buFont typeface="+mj-lt"/>
              <a:buAutoNum type="arabicPeriod"/>
              <a:defRPr/>
            </a:lvl3pPr>
            <a:lvl4pPr marL="1206900" indent="-342900">
              <a:buFont typeface="+mj-lt"/>
              <a:buAutoNum type="arabicPeriod"/>
              <a:defRPr/>
            </a:lvl4pPr>
            <a:lvl5pPr marL="1494900" indent="-342900">
              <a:buFont typeface="+mj-lt"/>
              <a:buAutoNum type="arabicPeriod"/>
              <a:defRPr/>
            </a:lvl5pPr>
          </a:lstStyle>
          <a:p>
            <a:pPr lvl="0"/>
            <a:r>
              <a:rPr lang="en-AU" dirty="0" smtClean="0"/>
              <a:t>Presentation title</a:t>
            </a:r>
            <a:endParaRPr lang="en-US" dirty="0"/>
          </a:p>
        </p:txBody>
      </p:sp>
      <p:sp>
        <p:nvSpPr>
          <p:cNvPr id="12" name="Text Placeholder 2"/>
          <p:cNvSpPr>
            <a:spLocks noGrp="1"/>
          </p:cNvSpPr>
          <p:nvPr>
            <p:ph type="body" sz="quarter" idx="11" hasCustomPrompt="1"/>
          </p:nvPr>
        </p:nvSpPr>
        <p:spPr>
          <a:xfrm>
            <a:off x="676138" y="3820302"/>
            <a:ext cx="4895972" cy="410198"/>
          </a:xfrm>
        </p:spPr>
        <p:txBody>
          <a:bodyPr lIns="0"/>
          <a:lstStyle>
            <a:lvl1pPr marL="0" indent="0">
              <a:lnSpc>
                <a:spcPts val="1400"/>
              </a:lnSpc>
              <a:spcBef>
                <a:spcPts val="0"/>
              </a:spcBef>
              <a:buNone/>
              <a:defRPr sz="1400" b="1">
                <a:solidFill>
                  <a:schemeClr val="bg1"/>
                </a:solidFill>
                <a:latin typeface="+mj-lt"/>
              </a:defRPr>
            </a:lvl1pPr>
          </a:lstStyle>
          <a:p>
            <a:pPr lvl="0"/>
            <a:r>
              <a:rPr lang="en-AU" dirty="0" smtClean="0"/>
              <a:t>Subheading</a:t>
            </a:r>
            <a:endParaRPr lang="en-US" dirty="0"/>
          </a:p>
        </p:txBody>
      </p:sp>
      <p:sp>
        <p:nvSpPr>
          <p:cNvPr id="7" name="Text Placeholder 2"/>
          <p:cNvSpPr>
            <a:spLocks noGrp="1"/>
          </p:cNvSpPr>
          <p:nvPr>
            <p:ph type="body" sz="quarter" idx="12" hasCustomPrompt="1"/>
          </p:nvPr>
        </p:nvSpPr>
        <p:spPr>
          <a:xfrm>
            <a:off x="676138" y="4266012"/>
            <a:ext cx="4895972" cy="239284"/>
          </a:xfrm>
        </p:spPr>
        <p:txBody>
          <a:bodyPr lIns="0"/>
          <a:lstStyle>
            <a:lvl1pPr marL="0" indent="0">
              <a:lnSpc>
                <a:spcPct val="100000"/>
              </a:lnSpc>
              <a:spcBef>
                <a:spcPts val="0"/>
              </a:spcBef>
              <a:buNone/>
              <a:defRPr sz="800" b="0">
                <a:solidFill>
                  <a:schemeClr val="bg1"/>
                </a:solidFill>
                <a:latin typeface="+mj-lt"/>
              </a:defRPr>
            </a:lvl1pPr>
          </a:lstStyle>
          <a:p>
            <a:pPr lvl="0"/>
            <a:r>
              <a:rPr lang="en-AU" dirty="0" smtClean="0"/>
              <a:t>Subheading</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026" y="5864773"/>
            <a:ext cx="2289359" cy="737381"/>
          </a:xfrm>
          <a:prstGeom prst="rect">
            <a:avLst/>
          </a:prstGeom>
        </p:spPr>
      </p:pic>
    </p:spTree>
    <p:extLst>
      <p:ext uri="{BB962C8B-B14F-4D97-AF65-F5344CB8AC3E}">
        <p14:creationId xmlns:p14="http://schemas.microsoft.com/office/powerpoint/2010/main" val="14386064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13A163-2440-44D7-A282-3042BBF70379}" type="datetime1">
              <a:rPr lang="en-AU" smtClean="0"/>
              <a:t>20/06/2015</a:t>
            </a:fld>
            <a:endParaRPr lang="en-AU" dirty="0"/>
          </a:p>
        </p:txBody>
      </p:sp>
      <p:sp>
        <p:nvSpPr>
          <p:cNvPr id="4" name="Footer Placeholder 3"/>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2" name="Title 1"/>
          <p:cNvSpPr>
            <a:spLocks noGrp="1"/>
          </p:cNvSpPr>
          <p:nvPr>
            <p:ph type="title"/>
          </p:nvPr>
        </p:nvSpPr>
        <p:spPr/>
        <p:txBody>
          <a:bodyPr/>
          <a:lstStyle/>
          <a:p>
            <a:r>
              <a:rPr lang="en-AU" smtClean="0"/>
              <a:t>Click to edit Master title style</a:t>
            </a:r>
            <a:endParaRPr lang="en-AU"/>
          </a:p>
        </p:txBody>
      </p:sp>
      <p:sp>
        <p:nvSpPr>
          <p:cNvPr id="7" name="Content Placeholder 6"/>
          <p:cNvSpPr>
            <a:spLocks noGrp="1"/>
          </p:cNvSpPr>
          <p:nvPr>
            <p:ph sz="quarter" idx="16" hasCustomPrompt="1"/>
          </p:nvPr>
        </p:nvSpPr>
        <p:spPr>
          <a:xfrm>
            <a:off x="360000" y="1267200"/>
            <a:ext cx="8424000" cy="4910400"/>
          </a:xfrm>
        </p:spPr>
        <p:txBody>
          <a:bodyPr/>
          <a:lstStyle/>
          <a:p>
            <a:pPr lvl="0"/>
            <a:r>
              <a:rPr lang="en-US" dirty="0" smtClean="0"/>
              <a:t>Click icon to add a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0820748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hart + Tex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0" y="1267200"/>
            <a:ext cx="3333600" cy="49104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3" name="Date Placeholder 2"/>
          <p:cNvSpPr>
            <a:spLocks noGrp="1"/>
          </p:cNvSpPr>
          <p:nvPr>
            <p:ph type="dt" sz="half" idx="10"/>
          </p:nvPr>
        </p:nvSpPr>
        <p:spPr/>
        <p:txBody>
          <a:bodyPr/>
          <a:lstStyle/>
          <a:p>
            <a:fld id="{9E229E4D-9167-4818-80AD-8BBFA99FC349}" type="datetime1">
              <a:rPr lang="en-AU" smtClean="0"/>
              <a:t>20/06/2015</a:t>
            </a:fld>
            <a:endParaRPr lang="en-AU" dirty="0"/>
          </a:p>
        </p:txBody>
      </p:sp>
      <p:sp>
        <p:nvSpPr>
          <p:cNvPr id="4" name="Footer Placeholder 3"/>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2" name="Title 1"/>
          <p:cNvSpPr>
            <a:spLocks noGrp="1"/>
          </p:cNvSpPr>
          <p:nvPr>
            <p:ph type="title"/>
          </p:nvPr>
        </p:nvSpPr>
        <p:spPr/>
        <p:txBody>
          <a:bodyPr/>
          <a:lstStyle/>
          <a:p>
            <a:r>
              <a:rPr lang="en-AU" smtClean="0"/>
              <a:t>Click to edit Master title style</a:t>
            </a:r>
            <a:endParaRPr lang="en-AU"/>
          </a:p>
        </p:txBody>
      </p:sp>
      <p:sp>
        <p:nvSpPr>
          <p:cNvPr id="9" name="Content Placeholder 8"/>
          <p:cNvSpPr>
            <a:spLocks noGrp="1"/>
          </p:cNvSpPr>
          <p:nvPr>
            <p:ph sz="quarter" idx="16" hasCustomPrompt="1"/>
          </p:nvPr>
        </p:nvSpPr>
        <p:spPr>
          <a:xfrm>
            <a:off x="3985200" y="1267200"/>
            <a:ext cx="4798800" cy="4910400"/>
          </a:xfrm>
        </p:spPr>
        <p:txBody>
          <a:bodyPr/>
          <a:lstStyle>
            <a:lvl1pPr>
              <a:defRPr baseline="0"/>
            </a:lvl1pPr>
          </a:lstStyle>
          <a:p>
            <a:pPr lvl="0"/>
            <a:r>
              <a:rPr lang="en-US" dirty="0" smtClean="0"/>
              <a:t>Click icon to add a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212035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harts + Tex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0" y="1267200"/>
            <a:ext cx="3333600" cy="49104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3" name="Date Placeholder 2"/>
          <p:cNvSpPr>
            <a:spLocks noGrp="1"/>
          </p:cNvSpPr>
          <p:nvPr>
            <p:ph type="dt" sz="half" idx="10"/>
          </p:nvPr>
        </p:nvSpPr>
        <p:spPr/>
        <p:txBody>
          <a:bodyPr/>
          <a:lstStyle/>
          <a:p>
            <a:fld id="{58B47AAE-50D8-4718-A588-03CE2D54E8B3}" type="datetime1">
              <a:rPr lang="en-AU" smtClean="0"/>
              <a:t>20/06/2015</a:t>
            </a:fld>
            <a:endParaRPr lang="en-AU" dirty="0"/>
          </a:p>
        </p:txBody>
      </p:sp>
      <p:sp>
        <p:nvSpPr>
          <p:cNvPr id="4" name="Footer Placeholder 3"/>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2" name="Title 1"/>
          <p:cNvSpPr>
            <a:spLocks noGrp="1"/>
          </p:cNvSpPr>
          <p:nvPr>
            <p:ph type="title"/>
          </p:nvPr>
        </p:nvSpPr>
        <p:spPr/>
        <p:txBody>
          <a:bodyPr/>
          <a:lstStyle/>
          <a:p>
            <a:r>
              <a:rPr lang="en-AU" smtClean="0"/>
              <a:t>Click to edit Master title style</a:t>
            </a:r>
            <a:endParaRPr lang="en-AU"/>
          </a:p>
        </p:txBody>
      </p:sp>
      <p:sp>
        <p:nvSpPr>
          <p:cNvPr id="9" name="Content Placeholder 8"/>
          <p:cNvSpPr>
            <a:spLocks noGrp="1"/>
          </p:cNvSpPr>
          <p:nvPr>
            <p:ph sz="quarter" idx="17" hasCustomPrompt="1"/>
          </p:nvPr>
        </p:nvSpPr>
        <p:spPr>
          <a:xfrm>
            <a:off x="3986074" y="1267200"/>
            <a:ext cx="4798800" cy="2340000"/>
          </a:xfrm>
        </p:spPr>
        <p:txBody>
          <a:bodyPr/>
          <a:lstStyle/>
          <a:p>
            <a:pPr lvl="0"/>
            <a:r>
              <a:rPr lang="en-US" dirty="0" smtClean="0"/>
              <a:t>Click icon to add a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Content Placeholder 10"/>
          <p:cNvSpPr>
            <a:spLocks noGrp="1"/>
          </p:cNvSpPr>
          <p:nvPr>
            <p:ph sz="quarter" idx="18" hasCustomPrompt="1"/>
          </p:nvPr>
        </p:nvSpPr>
        <p:spPr>
          <a:xfrm>
            <a:off x="3986074" y="3837600"/>
            <a:ext cx="4798800" cy="2340000"/>
          </a:xfrm>
        </p:spPr>
        <p:txBody>
          <a:bodyPr/>
          <a:lstStyle/>
          <a:p>
            <a:pPr lvl="0"/>
            <a:r>
              <a:rPr lang="en-US" dirty="0" smtClean="0"/>
              <a:t>Click icon to add a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7106642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A139E-7856-4063-BE2E-81FA3EA019EA}" type="datetime1">
              <a:rPr lang="en-AU" smtClean="0"/>
              <a:t>20/06/2015</a:t>
            </a:fld>
            <a:endParaRPr lang="en-AU" dirty="0"/>
          </a:p>
        </p:txBody>
      </p:sp>
      <p:sp>
        <p:nvSpPr>
          <p:cNvPr id="5" name="Footer Placeholder 4"/>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9" name="Slide Number Placeholder 8"/>
          <p:cNvSpPr>
            <a:spLocks noGrp="1"/>
          </p:cNvSpPr>
          <p:nvPr>
            <p:ph type="sldNum" sz="quarter" idx="12"/>
          </p:nvPr>
        </p:nvSpPr>
        <p:spPr/>
        <p:txBody>
          <a:bodyPr/>
          <a:lstStyle/>
          <a:p>
            <a:fld id="{9F8B2DE2-7C6A-4848-B660-DBF97EFE9FA4}" type="slidenum">
              <a:rPr lang="en-US" smtClean="0"/>
              <a:pPr/>
              <a:t>‹#›</a:t>
            </a:fld>
            <a:endParaRPr lang="en-US" dirty="0"/>
          </a:p>
        </p:txBody>
      </p:sp>
      <p:sp>
        <p:nvSpPr>
          <p:cNvPr id="3" name="Title 2"/>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25461836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3116E-DE5F-4319-BF1C-18AAFCB6B94C}" type="datetime1">
              <a:rPr lang="en-AU" smtClean="0"/>
              <a:t>20/06/2015</a:t>
            </a:fld>
            <a:endParaRPr lang="en-AU"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7DA3B92A-19E5-4595-8E5E-B4D98607FAFD}" type="slidenum">
              <a:rPr lang="en-AU" smtClean="0"/>
              <a:t>‹#›</a:t>
            </a:fld>
            <a:endParaRPr lang="en-US" dirty="0"/>
          </a:p>
        </p:txBody>
      </p:sp>
    </p:spTree>
    <p:extLst>
      <p:ext uri="{BB962C8B-B14F-4D97-AF65-F5344CB8AC3E}">
        <p14:creationId xmlns:p14="http://schemas.microsoft.com/office/powerpoint/2010/main" val="40404178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020" y="394378"/>
            <a:ext cx="5235230" cy="52977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93292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Text Placeholder 19"/>
          <p:cNvSpPr>
            <a:spLocks noGrp="1"/>
          </p:cNvSpPr>
          <p:nvPr>
            <p:ph type="body" sz="quarter" idx="10" hasCustomPrompt="1"/>
          </p:nvPr>
        </p:nvSpPr>
        <p:spPr>
          <a:xfrm>
            <a:off x="639193" y="3239698"/>
            <a:ext cx="7865616" cy="1234648"/>
          </a:xfrm>
        </p:spPr>
        <p:txBody>
          <a:bodyPr anchor="t" anchorCtr="0"/>
          <a:lstStyle>
            <a:lvl1pPr marL="0" indent="0" algn="ctr">
              <a:lnSpc>
                <a:spcPts val="4800"/>
              </a:lnSpc>
              <a:spcBef>
                <a:spcPts val="0"/>
              </a:spcBef>
              <a:spcAft>
                <a:spcPts val="0"/>
              </a:spcAft>
              <a:buClr>
                <a:srgbClr val="003366"/>
              </a:buClr>
              <a:buSzPct val="100000"/>
              <a:buFont typeface="+mj-lt"/>
              <a:buNone/>
              <a:defRPr sz="4800" b="1" cap="none" spc="0" baseline="0">
                <a:solidFill>
                  <a:schemeClr val="accent1"/>
                </a:solidFill>
                <a:latin typeface="+mj-lt"/>
              </a:defRPr>
            </a:lvl1pPr>
            <a:lvl2pPr marL="630900" indent="-342900">
              <a:buFont typeface="+mj-lt"/>
              <a:buAutoNum type="arabicPeriod"/>
              <a:defRPr/>
            </a:lvl2pPr>
            <a:lvl3pPr marL="918900" indent="-342900">
              <a:buFont typeface="+mj-lt"/>
              <a:buAutoNum type="arabicPeriod"/>
              <a:defRPr/>
            </a:lvl3pPr>
            <a:lvl4pPr marL="1206900" indent="-342900">
              <a:buFont typeface="+mj-lt"/>
              <a:buAutoNum type="arabicPeriod"/>
              <a:defRPr/>
            </a:lvl4pPr>
            <a:lvl5pPr marL="1494900" indent="-342900">
              <a:buFont typeface="+mj-lt"/>
              <a:buAutoNum type="arabicPeriod"/>
              <a:defRPr/>
            </a:lvl5pPr>
          </a:lstStyle>
          <a:p>
            <a:pPr lvl="0"/>
            <a:r>
              <a:rPr lang="en-AU" dirty="0" smtClean="0"/>
              <a:t>Presentation title</a:t>
            </a:r>
            <a:endParaRPr lang="en-US" dirty="0"/>
          </a:p>
        </p:txBody>
      </p:sp>
      <p:sp>
        <p:nvSpPr>
          <p:cNvPr id="12" name="Text Placeholder 2"/>
          <p:cNvSpPr>
            <a:spLocks noGrp="1"/>
          </p:cNvSpPr>
          <p:nvPr>
            <p:ph type="body" sz="quarter" idx="11" hasCustomPrompt="1"/>
          </p:nvPr>
        </p:nvSpPr>
        <p:spPr>
          <a:xfrm>
            <a:off x="645611" y="4557159"/>
            <a:ext cx="7852778" cy="989565"/>
          </a:xfrm>
        </p:spPr>
        <p:txBody>
          <a:bodyPr lIns="0"/>
          <a:lstStyle>
            <a:lvl1pPr marL="0" indent="0" algn="ctr">
              <a:lnSpc>
                <a:spcPts val="2800"/>
              </a:lnSpc>
              <a:spcBef>
                <a:spcPts val="0"/>
              </a:spcBef>
              <a:buNone/>
              <a:defRPr sz="2800" b="1">
                <a:solidFill>
                  <a:schemeClr val="accent1"/>
                </a:solidFill>
                <a:latin typeface="+mj-lt"/>
              </a:defRPr>
            </a:lvl1pPr>
          </a:lstStyle>
          <a:p>
            <a:pPr lvl="0"/>
            <a:r>
              <a:rPr lang="en-AU" dirty="0" smtClean="0"/>
              <a:t>Subheading</a:t>
            </a:r>
            <a:endParaRPr lang="en-US" dirty="0"/>
          </a:p>
        </p:txBody>
      </p:sp>
      <p:sp>
        <p:nvSpPr>
          <p:cNvPr id="7" name="Text Placeholder 2"/>
          <p:cNvSpPr>
            <a:spLocks noGrp="1"/>
          </p:cNvSpPr>
          <p:nvPr>
            <p:ph type="body" sz="quarter" idx="12" hasCustomPrompt="1"/>
          </p:nvPr>
        </p:nvSpPr>
        <p:spPr>
          <a:xfrm>
            <a:off x="639192" y="5686437"/>
            <a:ext cx="7865616" cy="239284"/>
          </a:xfrm>
        </p:spPr>
        <p:txBody>
          <a:bodyPr lIns="0"/>
          <a:lstStyle>
            <a:lvl1pPr marL="0" indent="0" algn="ctr">
              <a:lnSpc>
                <a:spcPct val="100000"/>
              </a:lnSpc>
              <a:spcBef>
                <a:spcPts val="0"/>
              </a:spcBef>
              <a:buNone/>
              <a:defRPr sz="1200" b="0">
                <a:solidFill>
                  <a:schemeClr val="accent1"/>
                </a:solidFill>
                <a:latin typeface="+mj-lt"/>
              </a:defRPr>
            </a:lvl1pPr>
          </a:lstStyle>
          <a:p>
            <a:pPr lvl="0"/>
            <a:r>
              <a:rPr lang="en-AU" dirty="0" smtClean="0"/>
              <a:t>Subheading</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3768" y="1384800"/>
            <a:ext cx="4176464" cy="1345200"/>
          </a:xfrm>
          <a:prstGeom prst="rect">
            <a:avLst/>
          </a:prstGeom>
        </p:spPr>
      </p:pic>
    </p:spTree>
    <p:extLst>
      <p:ext uri="{BB962C8B-B14F-4D97-AF65-F5344CB8AC3E}">
        <p14:creationId xmlns:p14="http://schemas.microsoft.com/office/powerpoint/2010/main" val="17003139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3996" cy="5544310"/>
          </a:xfrm>
          <a:prstGeom prst="rect">
            <a:avLst/>
          </a:prstGeom>
        </p:spPr>
      </p:pic>
      <p:sp>
        <p:nvSpPr>
          <p:cNvPr id="8" name="Round Same Side Corner Rectangle 7"/>
          <p:cNvSpPr/>
          <p:nvPr userDrawn="1"/>
        </p:nvSpPr>
        <p:spPr>
          <a:xfrm rot="5400000">
            <a:off x="1487007" y="-1089262"/>
            <a:ext cx="532661" cy="3506684"/>
          </a:xfrm>
          <a:prstGeom prst="round2SameRect">
            <a:avLst>
              <a:gd name="adj1" fmla="val 17986"/>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026" y="5864773"/>
            <a:ext cx="2289359" cy="737381"/>
          </a:xfrm>
          <a:prstGeom prst="rect">
            <a:avLst/>
          </a:prstGeom>
        </p:spPr>
      </p:pic>
      <p:sp>
        <p:nvSpPr>
          <p:cNvPr id="7" name="Content Placeholder 2"/>
          <p:cNvSpPr>
            <a:spLocks noGrp="1"/>
          </p:cNvSpPr>
          <p:nvPr>
            <p:ph idx="1" hasCustomPrompt="1"/>
          </p:nvPr>
        </p:nvSpPr>
        <p:spPr>
          <a:xfrm>
            <a:off x="639762" y="1267200"/>
            <a:ext cx="4545013" cy="4139301"/>
          </a:xfrm>
        </p:spPr>
        <p:txBody>
          <a:bodyPr vert="horz" wrap="square" lIns="0" tIns="0" rIns="0" bIns="0" rtlCol="0">
            <a:noAutofit/>
          </a:bodyPr>
          <a:lstStyle>
            <a:lvl1pPr>
              <a:buClr>
                <a:schemeClr val="bg1"/>
              </a:buCl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smtClean="0">
                <a:solidFill>
                  <a:schemeClr val="bg1"/>
                </a:solidFill>
              </a:defRPr>
            </a:lvl5pPr>
            <a:lvl6pPr>
              <a:defRPr lang="en-US" dirty="0" smtClean="0">
                <a:solidFill>
                  <a:schemeClr val="bg1"/>
                </a:solidFill>
              </a:defRPr>
            </a:lvl6pPr>
            <a:lvl7pPr>
              <a:defRPr lang="en-US" dirty="0" smtClean="0">
                <a:solidFill>
                  <a:schemeClr val="bg1"/>
                </a:solidFill>
              </a:defRPr>
            </a:lvl7pPr>
            <a:lvl8pPr>
              <a:defRPr lang="en-US" dirty="0" smtClean="0">
                <a:solidFill>
                  <a:schemeClr val="bg1"/>
                </a:solidFill>
              </a:defRPr>
            </a:lvl8pPr>
            <a:lvl9pPr>
              <a:defRPr lang="en-US" dirty="0" smtClean="0">
                <a:solidFill>
                  <a:schemeClr val="bg1"/>
                </a:solidFill>
              </a:defRPr>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6" name="Title Placeholder 1"/>
          <p:cNvSpPr>
            <a:spLocks noGrp="1"/>
          </p:cNvSpPr>
          <p:nvPr>
            <p:ph type="title" hasCustomPrompt="1"/>
          </p:nvPr>
        </p:nvSpPr>
        <p:spPr>
          <a:xfrm>
            <a:off x="638175" y="399194"/>
            <a:ext cx="2868505" cy="529770"/>
          </a:xfrm>
          <a:prstGeom prst="rect">
            <a:avLst/>
          </a:prstGeom>
          <a:noFill/>
        </p:spPr>
        <p:txBody>
          <a:bodyPr vert="horz" wrap="square" lIns="0" tIns="0" rIns="0" bIns="0" rtlCol="0" anchor="ctr" anchorCtr="0">
            <a:noAutofit/>
          </a:bodyPr>
          <a:lstStyle>
            <a:lvl1pPr>
              <a:lnSpc>
                <a:spcPct val="100000"/>
              </a:lnSpc>
              <a:defRPr lang="en-US" dirty="0">
                <a:solidFill>
                  <a:schemeClr val="accent1"/>
                </a:solidFill>
              </a:defRPr>
            </a:lvl1pPr>
          </a:lstStyle>
          <a:p>
            <a:pPr marL="0" lvl="0" indent="0">
              <a:spcBef>
                <a:spcPts val="0"/>
              </a:spcBef>
              <a:spcAft>
                <a:spcPts val="0"/>
              </a:spcAft>
              <a:buClr>
                <a:srgbClr val="003366"/>
              </a:buClr>
              <a:buSzPct val="100000"/>
              <a:buFont typeface="+mj-lt"/>
            </a:pPr>
            <a:r>
              <a:rPr lang="en-US" dirty="0" smtClean="0"/>
              <a:t>Add heading</a:t>
            </a:r>
            <a:endParaRPr lang="en-US" dirty="0"/>
          </a:p>
        </p:txBody>
      </p:sp>
      <p:sp>
        <p:nvSpPr>
          <p:cNvPr id="2" name="Date Placeholder 1"/>
          <p:cNvSpPr>
            <a:spLocks noGrp="1"/>
          </p:cNvSpPr>
          <p:nvPr>
            <p:ph type="dt" sz="half" idx="10"/>
          </p:nvPr>
        </p:nvSpPr>
        <p:spPr/>
        <p:txBody>
          <a:bodyPr/>
          <a:lstStyle/>
          <a:p>
            <a:fld id="{A466CFE7-B7D9-4F7B-B9A2-DF2EBE068DDC}" type="datetime1">
              <a:rPr lang="en-AU" smtClean="0"/>
              <a:t>20/06/2015</a:t>
            </a:fld>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a:t>
            </a:fld>
            <a:endParaRPr lang="en-US" dirty="0"/>
          </a:p>
        </p:txBody>
      </p:sp>
    </p:spTree>
    <p:extLst>
      <p:ext uri="{BB962C8B-B14F-4D97-AF65-F5344CB8AC3E}">
        <p14:creationId xmlns:p14="http://schemas.microsoft.com/office/powerpoint/2010/main" val="35867896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sclaimer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3996" cy="5544310"/>
          </a:xfrm>
          <a:prstGeom prst="rect">
            <a:avLst/>
          </a:prstGeom>
        </p:spPr>
      </p:pic>
      <p:sp>
        <p:nvSpPr>
          <p:cNvPr id="9" name="Round Same Side Corner Rectangle 8"/>
          <p:cNvSpPr/>
          <p:nvPr userDrawn="1"/>
        </p:nvSpPr>
        <p:spPr>
          <a:xfrm rot="5400000">
            <a:off x="2321510" y="-1923764"/>
            <a:ext cx="532661" cy="5175689"/>
          </a:xfrm>
          <a:prstGeom prst="round2SameRect">
            <a:avLst>
              <a:gd name="adj1" fmla="val 17986"/>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026" y="5864773"/>
            <a:ext cx="2289359" cy="737381"/>
          </a:xfrm>
          <a:prstGeom prst="rect">
            <a:avLst/>
          </a:prstGeom>
        </p:spPr>
      </p:pic>
      <p:sp>
        <p:nvSpPr>
          <p:cNvPr id="7" name="Content Placeholder 2"/>
          <p:cNvSpPr>
            <a:spLocks noGrp="1"/>
          </p:cNvSpPr>
          <p:nvPr>
            <p:ph idx="1" hasCustomPrompt="1"/>
          </p:nvPr>
        </p:nvSpPr>
        <p:spPr>
          <a:xfrm>
            <a:off x="639762" y="1267200"/>
            <a:ext cx="4545013" cy="4139301"/>
          </a:xfrm>
        </p:spPr>
        <p:txBody>
          <a:bodyPr vert="horz" wrap="square" lIns="0" tIns="0" rIns="0" bIns="0" rtlCol="0">
            <a:noAutofit/>
          </a:bodyPr>
          <a:lstStyle>
            <a:lvl1pPr marL="0" indent="0">
              <a:buClr>
                <a:schemeClr val="bg1"/>
              </a:buClr>
              <a:buNone/>
              <a:defRPr lang="en-US" sz="1200" dirty="0" smtClean="0">
                <a:solidFill>
                  <a:schemeClr val="bg1"/>
                </a:solidFill>
              </a:defRPr>
            </a:lvl1pPr>
            <a:lvl2pPr>
              <a:defRPr lang="en-US" sz="1200" dirty="0" smtClean="0">
                <a:solidFill>
                  <a:schemeClr val="bg1"/>
                </a:solidFill>
              </a:defRPr>
            </a:lvl2pPr>
            <a:lvl3pPr>
              <a:defRPr lang="en-US" sz="1200" dirty="0" smtClean="0">
                <a:solidFill>
                  <a:schemeClr val="bg1"/>
                </a:solidFill>
              </a:defRPr>
            </a:lvl3pPr>
            <a:lvl4pPr>
              <a:defRPr lang="en-US" sz="1200" dirty="0" smtClean="0">
                <a:solidFill>
                  <a:schemeClr val="bg1"/>
                </a:solidFill>
              </a:defRPr>
            </a:lvl4pPr>
            <a:lvl5pPr>
              <a:defRPr lang="en-US" sz="1200" dirty="0" smtClean="0">
                <a:solidFill>
                  <a:schemeClr val="bg1"/>
                </a:solidFill>
              </a:defRPr>
            </a:lvl5pPr>
            <a:lvl6pPr>
              <a:defRPr lang="en-US" sz="1200" dirty="0" smtClean="0">
                <a:solidFill>
                  <a:schemeClr val="bg1"/>
                </a:solidFill>
              </a:defRPr>
            </a:lvl6pPr>
            <a:lvl7pPr>
              <a:defRPr lang="en-US" sz="1200" dirty="0" smtClean="0">
                <a:solidFill>
                  <a:schemeClr val="bg1"/>
                </a:solidFill>
              </a:defRPr>
            </a:lvl7pPr>
            <a:lvl8pPr>
              <a:defRPr lang="en-US" sz="1200" dirty="0" smtClean="0">
                <a:solidFill>
                  <a:schemeClr val="bg1"/>
                </a:solidFill>
              </a:defRPr>
            </a:lvl8pPr>
            <a:lvl9pPr>
              <a:defRPr lang="en-US" sz="1200" dirty="0" smtClean="0">
                <a:solidFill>
                  <a:schemeClr val="bg1"/>
                </a:solidFill>
              </a:defRPr>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6" name="Title Placeholder 1"/>
          <p:cNvSpPr>
            <a:spLocks noGrp="1"/>
          </p:cNvSpPr>
          <p:nvPr>
            <p:ph type="title" hasCustomPrompt="1"/>
          </p:nvPr>
        </p:nvSpPr>
        <p:spPr>
          <a:xfrm>
            <a:off x="638175" y="399194"/>
            <a:ext cx="4359954" cy="529770"/>
          </a:xfrm>
          <a:prstGeom prst="rect">
            <a:avLst/>
          </a:prstGeom>
          <a:noFill/>
        </p:spPr>
        <p:txBody>
          <a:bodyPr vert="horz" wrap="square" lIns="0" tIns="0" rIns="0" bIns="0" rtlCol="0" anchor="ctr" anchorCtr="0">
            <a:noAutofit/>
          </a:bodyPr>
          <a:lstStyle>
            <a:lvl1pPr>
              <a:lnSpc>
                <a:spcPct val="100000"/>
              </a:lnSpc>
              <a:defRPr lang="en-US" dirty="0">
                <a:solidFill>
                  <a:schemeClr val="accent1"/>
                </a:solidFill>
              </a:defRPr>
            </a:lvl1pPr>
          </a:lstStyle>
          <a:p>
            <a:pPr marL="0" lvl="0" indent="0">
              <a:spcBef>
                <a:spcPts val="0"/>
              </a:spcBef>
              <a:spcAft>
                <a:spcPts val="0"/>
              </a:spcAft>
              <a:buClr>
                <a:srgbClr val="003366"/>
              </a:buClr>
              <a:buSzPct val="100000"/>
              <a:buFont typeface="+mj-lt"/>
            </a:pPr>
            <a:r>
              <a:rPr lang="en-US" dirty="0" smtClean="0"/>
              <a:t>Click to add heading</a:t>
            </a:r>
            <a:endParaRPr lang="en-US" dirty="0"/>
          </a:p>
        </p:txBody>
      </p:sp>
      <p:sp>
        <p:nvSpPr>
          <p:cNvPr id="2" name="Date Placeholder 1"/>
          <p:cNvSpPr>
            <a:spLocks noGrp="1"/>
          </p:cNvSpPr>
          <p:nvPr>
            <p:ph type="dt" sz="half" idx="10"/>
          </p:nvPr>
        </p:nvSpPr>
        <p:spPr/>
        <p:txBody>
          <a:bodyPr/>
          <a:lstStyle/>
          <a:p>
            <a:fld id="{9C603CED-3FA5-400E-A89E-2C7D693B6F8D}" type="datetime1">
              <a:rPr lang="en-AU" smtClean="0"/>
              <a:t>20/06/2015</a:t>
            </a:fld>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a:t>
            </a:fld>
            <a:endParaRPr lang="en-US" dirty="0"/>
          </a:p>
        </p:txBody>
      </p:sp>
    </p:spTree>
    <p:extLst>
      <p:ext uri="{BB962C8B-B14F-4D97-AF65-F5344CB8AC3E}">
        <p14:creationId xmlns:p14="http://schemas.microsoft.com/office/powerpoint/2010/main" val="3877844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3996" cy="5544310"/>
          </a:xfrm>
          <a:prstGeom prst="rect">
            <a:avLst/>
          </a:prstGeom>
        </p:spPr>
      </p:pic>
      <p:sp>
        <p:nvSpPr>
          <p:cNvPr id="11" name="Round Same Side Corner Rectangle 10"/>
          <p:cNvSpPr/>
          <p:nvPr userDrawn="1"/>
        </p:nvSpPr>
        <p:spPr>
          <a:xfrm rot="5400000">
            <a:off x="2210646" y="-825730"/>
            <a:ext cx="763481" cy="5184775"/>
          </a:xfrm>
          <a:prstGeom prst="round2SameRect">
            <a:avLst>
              <a:gd name="adj1" fmla="val 13179"/>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itle Placeholder 1"/>
          <p:cNvSpPr>
            <a:spLocks noGrp="1"/>
          </p:cNvSpPr>
          <p:nvPr>
            <p:ph type="title" hasCustomPrompt="1"/>
          </p:nvPr>
        </p:nvSpPr>
        <p:spPr>
          <a:xfrm>
            <a:off x="638174" y="1396027"/>
            <a:ext cx="4412717" cy="741262"/>
          </a:xfrm>
          <a:prstGeom prst="rect">
            <a:avLst/>
          </a:prstGeom>
          <a:noFill/>
        </p:spPr>
        <p:txBody>
          <a:bodyPr vert="horz" wrap="square" lIns="0" tIns="0" rIns="0" bIns="0" rtlCol="0" anchor="ctr" anchorCtr="0">
            <a:noAutofit/>
          </a:bodyPr>
          <a:lstStyle>
            <a:lvl1pPr>
              <a:defRPr lang="en-US" baseline="0" dirty="0">
                <a:solidFill>
                  <a:schemeClr val="accent1"/>
                </a:solidFill>
              </a:defRPr>
            </a:lvl1pPr>
          </a:lstStyle>
          <a:p>
            <a:pPr marL="0" lvl="0" indent="0">
              <a:spcBef>
                <a:spcPts val="0"/>
              </a:spcBef>
              <a:spcAft>
                <a:spcPts val="0"/>
              </a:spcAft>
              <a:buClr>
                <a:srgbClr val="003366"/>
              </a:buClr>
              <a:buSzPct val="100000"/>
              <a:buFont typeface="+mj-lt"/>
            </a:pPr>
            <a:r>
              <a:rPr lang="en-US" dirty="0" smtClean="0"/>
              <a:t>Insert short divider slide title</a:t>
            </a:r>
            <a:endParaRPr lang="en-US" dirty="0"/>
          </a:p>
        </p:txBody>
      </p:sp>
      <p:sp>
        <p:nvSpPr>
          <p:cNvPr id="10" name="Date Placeholder 9"/>
          <p:cNvSpPr>
            <a:spLocks noGrp="1"/>
          </p:cNvSpPr>
          <p:nvPr>
            <p:ph type="dt" sz="half" idx="10"/>
          </p:nvPr>
        </p:nvSpPr>
        <p:spPr/>
        <p:txBody>
          <a:bodyPr/>
          <a:lstStyle/>
          <a:p>
            <a:fld id="{BA988625-FAFF-45A9-AC04-4E07D6E0D190}" type="datetime1">
              <a:rPr lang="en-AU" smtClean="0"/>
              <a:t>20/06/2015</a:t>
            </a:fld>
            <a:endParaRPr lang="en-AU" dirty="0"/>
          </a:p>
        </p:txBody>
      </p:sp>
      <p:sp>
        <p:nvSpPr>
          <p:cNvPr id="12" name="Slide Number Placeholder 11"/>
          <p:cNvSpPr>
            <a:spLocks noGrp="1"/>
          </p:cNvSpPr>
          <p:nvPr>
            <p:ph type="sldNum" sz="quarter" idx="12"/>
          </p:nvPr>
        </p:nvSpPr>
        <p:spPr/>
        <p:txBody>
          <a:bodyPr/>
          <a:lstStyle/>
          <a:p>
            <a:fld id="{9F8B2DE2-7C6A-4848-B660-DBF97EFE9FA4}" type="slidenum">
              <a:rPr lang="en-US" smtClean="0"/>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026" y="5864773"/>
            <a:ext cx="2289359" cy="737381"/>
          </a:xfrm>
          <a:prstGeom prst="rect">
            <a:avLst/>
          </a:prstGeom>
        </p:spPr>
      </p:pic>
    </p:spTree>
    <p:extLst>
      <p:ext uri="{BB962C8B-B14F-4D97-AF65-F5344CB8AC3E}">
        <p14:creationId xmlns:p14="http://schemas.microsoft.com/office/powerpoint/2010/main" val="17453104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267200"/>
            <a:ext cx="7164000" cy="49104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Date Placeholder 1"/>
          <p:cNvSpPr>
            <a:spLocks noGrp="1"/>
          </p:cNvSpPr>
          <p:nvPr>
            <p:ph type="dt" sz="half" idx="10"/>
          </p:nvPr>
        </p:nvSpPr>
        <p:spPr/>
        <p:txBody>
          <a:bodyPr/>
          <a:lstStyle/>
          <a:p>
            <a:fld id="{5EBD322D-049D-47B6-A14D-E92A2370A028}" type="datetime1">
              <a:rPr lang="en-AU" smtClean="0"/>
              <a:t>20/06/2015</a:t>
            </a:fld>
            <a:endParaRPr lang="en-AU" dirty="0"/>
          </a:p>
        </p:txBody>
      </p:sp>
      <p:sp>
        <p:nvSpPr>
          <p:cNvPr id="5" name="Footer Placeholder 4"/>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9" name="Slide Number Placeholder 8"/>
          <p:cNvSpPr>
            <a:spLocks noGrp="1"/>
          </p:cNvSpPr>
          <p:nvPr>
            <p:ph type="sldNum" sz="quarter" idx="12"/>
          </p:nvPr>
        </p:nvSpPr>
        <p:spPr/>
        <p:txBody>
          <a:bodyPr/>
          <a:lstStyle/>
          <a:p>
            <a:fld id="{9F8B2DE2-7C6A-4848-B660-DBF97EFE9FA4}" type="slidenum">
              <a:rPr lang="en-US" smtClean="0"/>
              <a:pPr/>
              <a:t>‹#›</a:t>
            </a:fld>
            <a:endParaRPr lang="en-US" dirty="0"/>
          </a:p>
        </p:txBody>
      </p:sp>
      <p:sp>
        <p:nvSpPr>
          <p:cNvPr id="3" name="Title 2"/>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7639795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0" y="1267200"/>
            <a:ext cx="4068000" cy="49104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3" name="Date Placeholder 2"/>
          <p:cNvSpPr>
            <a:spLocks noGrp="1"/>
          </p:cNvSpPr>
          <p:nvPr>
            <p:ph type="dt" sz="half" idx="10"/>
          </p:nvPr>
        </p:nvSpPr>
        <p:spPr/>
        <p:txBody>
          <a:bodyPr/>
          <a:lstStyle/>
          <a:p>
            <a:fld id="{A3219908-0E1B-4ED5-B3DB-E6468ACA5E37}" type="datetime1">
              <a:rPr lang="en-AU" smtClean="0"/>
              <a:t>20/06/2015</a:t>
            </a:fld>
            <a:endParaRPr lang="en-AU" dirty="0"/>
          </a:p>
        </p:txBody>
      </p:sp>
      <p:sp>
        <p:nvSpPr>
          <p:cNvPr id="4" name="Footer Placeholder 3"/>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8" name="Content Placeholder 2"/>
          <p:cNvSpPr>
            <a:spLocks noGrp="1"/>
          </p:cNvSpPr>
          <p:nvPr>
            <p:ph idx="13" hasCustomPrompt="1"/>
          </p:nvPr>
        </p:nvSpPr>
        <p:spPr>
          <a:xfrm>
            <a:off x="4716000" y="1267200"/>
            <a:ext cx="4068000" cy="49104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10465568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60000" y="1267199"/>
            <a:ext cx="3331862" cy="4910400"/>
          </a:xfrm>
          <a:solidFill>
            <a:schemeClr val="tx2"/>
          </a:solidFill>
        </p:spPr>
        <p:txBody>
          <a:bodyPr/>
          <a:lstStyle>
            <a:lvl1pPr marL="0" indent="0" algn="ctr">
              <a:buNone/>
              <a:defRPr/>
            </a:lvl1pPr>
          </a:lstStyle>
          <a:p>
            <a:r>
              <a:rPr lang="en-AU" smtClean="0"/>
              <a:t>Drag picture to placeholder or click icon to add</a:t>
            </a:r>
            <a:endParaRPr lang="en-AU" dirty="0"/>
          </a:p>
        </p:txBody>
      </p:sp>
      <p:sp>
        <p:nvSpPr>
          <p:cNvPr id="7" name="Content Placeholder 2"/>
          <p:cNvSpPr>
            <a:spLocks noGrp="1"/>
          </p:cNvSpPr>
          <p:nvPr>
            <p:ph idx="1" hasCustomPrompt="1"/>
          </p:nvPr>
        </p:nvSpPr>
        <p:spPr>
          <a:xfrm>
            <a:off x="3986074" y="1267200"/>
            <a:ext cx="4797925" cy="49104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3" name="Date Placeholder 2"/>
          <p:cNvSpPr>
            <a:spLocks noGrp="1"/>
          </p:cNvSpPr>
          <p:nvPr>
            <p:ph type="dt" sz="half" idx="10"/>
          </p:nvPr>
        </p:nvSpPr>
        <p:spPr/>
        <p:txBody>
          <a:bodyPr/>
          <a:lstStyle/>
          <a:p>
            <a:fld id="{9B65D066-2885-4D8E-8B03-6C9E647A322A}" type="datetime1">
              <a:rPr lang="en-AU" smtClean="0"/>
              <a:t>20/06/2015</a:t>
            </a:fld>
            <a:endParaRPr lang="en-AU" dirty="0"/>
          </a:p>
        </p:txBody>
      </p:sp>
      <p:sp>
        <p:nvSpPr>
          <p:cNvPr id="4" name="Footer Placeholder 3"/>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19899177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60000" y="1267199"/>
            <a:ext cx="3331862" cy="2340963"/>
          </a:xfrm>
          <a:solidFill>
            <a:schemeClr val="tx2"/>
          </a:solidFill>
        </p:spPr>
        <p:txBody>
          <a:bodyPr/>
          <a:lstStyle>
            <a:lvl1pPr marL="0" indent="0" algn="ctr">
              <a:buNone/>
              <a:defRPr/>
            </a:lvl1pPr>
          </a:lstStyle>
          <a:p>
            <a:r>
              <a:rPr lang="en-AU" smtClean="0"/>
              <a:t>Drag picture to placeholder or click icon to add</a:t>
            </a:r>
            <a:endParaRPr lang="en-AU" dirty="0"/>
          </a:p>
        </p:txBody>
      </p:sp>
      <p:sp>
        <p:nvSpPr>
          <p:cNvPr id="12" name="Picture Placeholder 10"/>
          <p:cNvSpPr>
            <a:spLocks noGrp="1"/>
          </p:cNvSpPr>
          <p:nvPr>
            <p:ph type="pic" sz="quarter" idx="14"/>
          </p:nvPr>
        </p:nvSpPr>
        <p:spPr>
          <a:xfrm>
            <a:off x="360000" y="3836637"/>
            <a:ext cx="3331862" cy="2340963"/>
          </a:xfrm>
          <a:solidFill>
            <a:schemeClr val="tx2"/>
          </a:solidFill>
        </p:spPr>
        <p:txBody>
          <a:bodyPr/>
          <a:lstStyle>
            <a:lvl1pPr marL="0" indent="0" algn="ctr">
              <a:buNone/>
              <a:defRPr/>
            </a:lvl1pPr>
          </a:lstStyle>
          <a:p>
            <a:r>
              <a:rPr lang="en-AU" smtClean="0"/>
              <a:t>Drag picture to placeholder or click icon to add</a:t>
            </a:r>
            <a:endParaRPr lang="en-AU" dirty="0"/>
          </a:p>
        </p:txBody>
      </p:sp>
      <p:sp>
        <p:nvSpPr>
          <p:cNvPr id="7" name="Content Placeholder 2"/>
          <p:cNvSpPr>
            <a:spLocks noGrp="1"/>
          </p:cNvSpPr>
          <p:nvPr>
            <p:ph idx="1" hasCustomPrompt="1"/>
          </p:nvPr>
        </p:nvSpPr>
        <p:spPr>
          <a:xfrm>
            <a:off x="3986074" y="1267200"/>
            <a:ext cx="4797926" cy="49104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vl7pPr>
              <a:defRPr lang="en-US" dirty="0" smtClean="0"/>
            </a:lvl7pPr>
            <a:lvl8pPr>
              <a:defRPr lang="en-US" dirty="0" smtClean="0"/>
            </a:lvl8pPr>
            <a:lvl9pPr>
              <a:defRPr lang="en-US" dirty="0" smtClean="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3" name="Date Placeholder 2"/>
          <p:cNvSpPr>
            <a:spLocks noGrp="1"/>
          </p:cNvSpPr>
          <p:nvPr>
            <p:ph type="dt" sz="half" idx="10"/>
          </p:nvPr>
        </p:nvSpPr>
        <p:spPr/>
        <p:txBody>
          <a:bodyPr/>
          <a:lstStyle/>
          <a:p>
            <a:fld id="{99E5A05D-68DF-48D6-9144-CE2C29F4A5AE}" type="datetime1">
              <a:rPr lang="en-AU" smtClean="0"/>
              <a:t>20/06/2015</a:t>
            </a:fld>
            <a:endParaRPr lang="en-AU" dirty="0"/>
          </a:p>
        </p:txBody>
      </p:sp>
      <p:sp>
        <p:nvSpPr>
          <p:cNvPr id="4" name="Footer Placeholder 3"/>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5" name="Slide Number Placeholder 4"/>
          <p:cNvSpPr>
            <a:spLocks noGrp="1"/>
          </p:cNvSpPr>
          <p:nvPr>
            <p:ph type="sldNum" sz="quarter" idx="12"/>
          </p:nvPr>
        </p:nvSpPr>
        <p:spPr/>
        <p:txBody>
          <a:bodyPr/>
          <a:lstStyle/>
          <a:p>
            <a:fld id="{9F8B2DE2-7C6A-4848-B660-DBF97EFE9FA4}" type="slidenum">
              <a:rPr lang="en-US" smtClean="0"/>
              <a:pPr/>
              <a:t>‹#›</a:t>
            </a:fld>
            <a:endParaRPr lang="en-US" dirty="0"/>
          </a:p>
        </p:txBody>
      </p:sp>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3074062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0101_Banner.jpg"/>
          <p:cNvPicPr>
            <a:picLocks noChangeAspect="1"/>
          </p:cNvPicPr>
          <p:nvPr/>
        </p:nvPicPr>
        <p:blipFill rotWithShape="1">
          <a:blip r:embed="rId17">
            <a:extLst>
              <a:ext uri="{28A0092B-C50C-407E-A947-70E740481C1C}">
                <a14:useLocalDpi xmlns:a14="http://schemas.microsoft.com/office/drawing/2010/main" val="0"/>
              </a:ext>
            </a:extLst>
          </a:blip>
          <a:srcRect t="73663"/>
          <a:stretch/>
        </p:blipFill>
        <p:spPr>
          <a:xfrm>
            <a:off x="0" y="887264"/>
            <a:ext cx="9144000" cy="171108"/>
          </a:xfrm>
          <a:prstGeom prst="rect">
            <a:avLst/>
          </a:prstGeom>
        </p:spPr>
      </p:pic>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12289" y="398208"/>
            <a:ext cx="1254535" cy="404074"/>
          </a:xfrm>
          <a:prstGeom prst="rect">
            <a:avLst/>
          </a:prstGeom>
        </p:spPr>
      </p:pic>
      <p:sp>
        <p:nvSpPr>
          <p:cNvPr id="2" name="Title Placeholder 1"/>
          <p:cNvSpPr>
            <a:spLocks noGrp="1"/>
          </p:cNvSpPr>
          <p:nvPr>
            <p:ph type="title"/>
          </p:nvPr>
        </p:nvSpPr>
        <p:spPr>
          <a:xfrm>
            <a:off x="359999" y="214291"/>
            <a:ext cx="6840000" cy="604486"/>
          </a:xfrm>
          <a:prstGeom prst="rect">
            <a:avLst/>
          </a:prstGeom>
          <a:noFill/>
        </p:spPr>
        <p:txBody>
          <a:bodyPr vert="horz" wrap="square" lIns="0" tIns="0" rIns="216000" bIns="0" rtlCol="0" anchor="b" anchorCtr="0">
            <a:noAutofit/>
          </a:bodyPr>
          <a:lstStyle/>
          <a:p>
            <a:pPr marL="0" lvl="0" indent="0">
              <a:spcBef>
                <a:spcPts val="0"/>
              </a:spcBef>
              <a:spcAft>
                <a:spcPts val="0"/>
              </a:spcAft>
              <a:buClr>
                <a:srgbClr val="003366"/>
              </a:buClr>
              <a:buSzPct val="100000"/>
              <a:buFont typeface="+mj-lt"/>
            </a:pPr>
            <a:r>
              <a:rPr lang="en-US" dirty="0" smtClean="0"/>
              <a:t>Click to add heading</a:t>
            </a:r>
            <a:endParaRPr lang="en-US" dirty="0"/>
          </a:p>
        </p:txBody>
      </p:sp>
      <p:sp>
        <p:nvSpPr>
          <p:cNvPr id="3" name="Text Placeholder 2"/>
          <p:cNvSpPr>
            <a:spLocks noGrp="1"/>
          </p:cNvSpPr>
          <p:nvPr>
            <p:ph type="body" idx="1"/>
          </p:nvPr>
        </p:nvSpPr>
        <p:spPr>
          <a:xfrm>
            <a:off x="359999" y="1268760"/>
            <a:ext cx="7164000" cy="4910098"/>
          </a:xfrm>
          <a:prstGeom prst="rect">
            <a:avLst/>
          </a:prstGeom>
        </p:spPr>
        <p:txBody>
          <a:bodyPr vert="horz" wrap="square" lIns="0" tIns="0" rIns="0" bIns="0" rtlCol="0">
            <a:no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Footer Placeholder 3"/>
          <p:cNvSpPr>
            <a:spLocks noGrp="1"/>
          </p:cNvSpPr>
          <p:nvPr>
            <p:ph type="ftr" sz="quarter" idx="3"/>
          </p:nvPr>
        </p:nvSpPr>
        <p:spPr>
          <a:xfrm>
            <a:off x="360000" y="6564487"/>
            <a:ext cx="7164000" cy="154800"/>
          </a:xfrm>
          <a:prstGeom prst="rect">
            <a:avLst/>
          </a:prstGeom>
        </p:spPr>
        <p:txBody>
          <a:bodyPr vert="horz" lIns="0" tIns="0" rIns="0" bIns="0" rtlCol="0" anchor="b" anchorCtr="0"/>
          <a:lstStyle>
            <a:lvl1pPr algn="l">
              <a:defRPr sz="700">
                <a:solidFill>
                  <a:schemeClr val="tx1"/>
                </a:solidFill>
              </a:defRPr>
            </a:lvl1pPr>
          </a:lstStyle>
          <a:p>
            <a:r>
              <a:rPr lang="en-AU" smtClean="0"/>
              <a:t>Medico-legal issues: intimate examinations, cultural sensitivities and the use of chaperones</a:t>
            </a:r>
            <a:endParaRPr lang="en-AU" dirty="0"/>
          </a:p>
        </p:txBody>
      </p:sp>
      <p:sp>
        <p:nvSpPr>
          <p:cNvPr id="6" name="Date Placeholder 5"/>
          <p:cNvSpPr>
            <a:spLocks noGrp="1"/>
          </p:cNvSpPr>
          <p:nvPr>
            <p:ph type="dt" sz="half" idx="2"/>
          </p:nvPr>
        </p:nvSpPr>
        <p:spPr>
          <a:xfrm>
            <a:off x="7660779" y="6564487"/>
            <a:ext cx="834129" cy="154800"/>
          </a:xfrm>
          <a:prstGeom prst="rect">
            <a:avLst/>
          </a:prstGeom>
        </p:spPr>
        <p:txBody>
          <a:bodyPr vert="horz" lIns="0" tIns="0" rIns="0" bIns="0" rtlCol="0" anchor="b" anchorCtr="0"/>
          <a:lstStyle>
            <a:lvl1pPr algn="r">
              <a:defRPr lang="en-AU" sz="700" smtClean="0">
                <a:solidFill>
                  <a:schemeClr val="tx1"/>
                </a:solidFill>
              </a:defRPr>
            </a:lvl1pPr>
          </a:lstStyle>
          <a:p>
            <a:fld id="{84C2A53D-250E-4131-9DDE-766E48AB5FCC}" type="datetime1">
              <a:rPr lang="en-AU" smtClean="0"/>
              <a:t>20/06/2015</a:t>
            </a:fld>
            <a:endParaRPr lang="en-AU" dirty="0"/>
          </a:p>
        </p:txBody>
      </p:sp>
      <p:sp>
        <p:nvSpPr>
          <p:cNvPr id="5" name="Slide Number Placeholder 4"/>
          <p:cNvSpPr>
            <a:spLocks noGrp="1"/>
          </p:cNvSpPr>
          <p:nvPr>
            <p:ph type="sldNum" sz="quarter" idx="4"/>
          </p:nvPr>
        </p:nvSpPr>
        <p:spPr>
          <a:xfrm>
            <a:off x="8506248" y="6581579"/>
            <a:ext cx="288000" cy="153988"/>
          </a:xfrm>
          <a:prstGeom prst="rect">
            <a:avLst/>
          </a:prstGeom>
        </p:spPr>
        <p:txBody>
          <a:bodyPr vert="horz" lIns="0" tIns="0" rIns="0" bIns="0" rtlCol="0" anchor="b" anchorCtr="0"/>
          <a:lstStyle>
            <a:lvl1pPr algn="r">
              <a:defRPr sz="1000" b="0">
                <a:solidFill>
                  <a:schemeClr val="tx1"/>
                </a:solidFill>
              </a:defRPr>
            </a:lvl1pPr>
          </a:lstStyle>
          <a:p>
            <a:fld id="{9F8B2DE2-7C6A-4848-B660-DBF97EFE9FA4}" type="slidenum">
              <a:rPr lang="en-US" smtClean="0"/>
              <a:pPr/>
              <a:t>‹#›</a:t>
            </a:fld>
            <a:endParaRPr lang="en-US" dirty="0"/>
          </a:p>
        </p:txBody>
      </p:sp>
    </p:spTree>
    <p:extLst>
      <p:ext uri="{BB962C8B-B14F-4D97-AF65-F5344CB8AC3E}">
        <p14:creationId xmlns:p14="http://schemas.microsoft.com/office/powerpoint/2010/main" val="174702293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6" r:id="rId3"/>
    <p:sldLayoutId id="2147483738" r:id="rId4"/>
    <p:sldLayoutId id="2147483727" r:id="rId5"/>
    <p:sldLayoutId id="2147483729" r:id="rId6"/>
    <p:sldLayoutId id="2147483730" r:id="rId7"/>
    <p:sldLayoutId id="2147483731" r:id="rId8"/>
    <p:sldLayoutId id="2147483732" r:id="rId9"/>
    <p:sldLayoutId id="2147483742" r:id="rId10"/>
    <p:sldLayoutId id="2147483733" r:id="rId11"/>
    <p:sldLayoutId id="2147483734" r:id="rId12"/>
    <p:sldLayoutId id="2147483741" r:id="rId13"/>
    <p:sldLayoutId id="2147483735" r:id="rId14"/>
    <p:sldLayoutId id="2147483743" r:id="rId15"/>
  </p:sldLayoutIdLst>
  <p:timing>
    <p:tnLst>
      <p:par>
        <p:cTn id="1" dur="indefinite" restart="never" nodeType="tmRoot"/>
      </p:par>
    </p:tnLst>
  </p:timing>
  <p:hf hdr="0" dt="0"/>
  <p:txStyles>
    <p:titleStyle>
      <a:lvl1pPr algn="l" defTabSz="457200" rtl="0" eaLnBrk="1" latinLnBrk="0" hangingPunct="1">
        <a:lnSpc>
          <a:spcPts val="2400"/>
        </a:lnSpc>
        <a:spcBef>
          <a:spcPct val="0"/>
        </a:spcBef>
        <a:buNone/>
        <a:defRPr lang="en-US" sz="2400" b="1" i="0" kern="1200" cap="none" spc="0" baseline="0" dirty="0">
          <a:solidFill>
            <a:schemeClr val="accent1"/>
          </a:solidFill>
          <a:latin typeface="+mj-lt"/>
          <a:ea typeface="+mn-ea"/>
          <a:cs typeface="+mn-cs"/>
        </a:defRPr>
      </a:lvl1pPr>
    </p:titleStyle>
    <p:bodyStyle>
      <a:lvl1pPr marL="265113" indent="-265113" algn="l" defTabSz="457200" rtl="0" eaLnBrk="1" latinLnBrk="0" hangingPunct="1">
        <a:spcBef>
          <a:spcPts val="600"/>
        </a:spcBef>
        <a:buClr>
          <a:schemeClr val="accent1"/>
        </a:buClr>
        <a:buSzPct val="100000"/>
        <a:buFont typeface="Arial" panose="020B0604020202020204" pitchFamily="34" charset="0"/>
        <a:buChar char="&gt;"/>
        <a:defRPr sz="1800" kern="1200">
          <a:solidFill>
            <a:schemeClr val="tx1"/>
          </a:solidFill>
          <a:latin typeface="+mn-lt"/>
          <a:ea typeface="+mn-ea"/>
          <a:cs typeface="+mn-cs"/>
        </a:defRPr>
      </a:lvl1pPr>
      <a:lvl2pPr marL="444500" indent="-179388" algn="l" defTabSz="457200" rtl="0" eaLnBrk="1" latinLnBrk="0" hangingPunct="1">
        <a:spcBef>
          <a:spcPts val="0"/>
        </a:spcBef>
        <a:buClrTx/>
        <a:buFont typeface="Arial" panose="020B0604020202020204" pitchFamily="34" charset="0"/>
        <a:buChar char="–"/>
        <a:defRPr sz="1800" kern="1200">
          <a:solidFill>
            <a:schemeClr val="tx1"/>
          </a:solidFill>
          <a:latin typeface="+mn-lt"/>
          <a:ea typeface="+mn-ea"/>
          <a:cs typeface="+mn-cs"/>
        </a:defRPr>
      </a:lvl2pPr>
      <a:lvl3pPr marL="623888" indent="-179388" algn="l" defTabSz="457200" rtl="0" eaLnBrk="1" latinLnBrk="0" hangingPunct="1">
        <a:spcBef>
          <a:spcPts val="0"/>
        </a:spcBef>
        <a:buClrTx/>
        <a:buSzPct val="100000"/>
        <a:buFont typeface="Arial" panose="020B0604020202020204" pitchFamily="34" charset="0"/>
        <a:buChar char="–"/>
        <a:defRPr sz="1800" kern="1200">
          <a:solidFill>
            <a:schemeClr val="tx1"/>
          </a:solidFill>
          <a:latin typeface="+mn-lt"/>
          <a:ea typeface="+mn-ea"/>
          <a:cs typeface="+mn-cs"/>
        </a:defRPr>
      </a:lvl3pPr>
      <a:lvl4pPr marL="803275" indent="-179388" algn="l" defTabSz="457200" rtl="0" eaLnBrk="1" latinLnBrk="0" hangingPunct="1">
        <a:spcBef>
          <a:spcPts val="0"/>
        </a:spcBef>
        <a:buClrTx/>
        <a:buFont typeface="Arial" panose="020B0604020202020204" pitchFamily="34" charset="0"/>
        <a:buChar char="–"/>
        <a:defRPr sz="1800" kern="1200">
          <a:solidFill>
            <a:schemeClr val="tx1"/>
          </a:solidFill>
          <a:latin typeface="+mn-lt"/>
          <a:ea typeface="+mn-ea"/>
          <a:cs typeface="+mn-cs"/>
        </a:defRPr>
      </a:lvl4pPr>
      <a:lvl5pPr marL="982663" indent="-179388" algn="l" defTabSz="457200" rtl="0" eaLnBrk="1" latinLnBrk="0" hangingPunct="1">
        <a:spcBef>
          <a:spcPts val="0"/>
        </a:spcBef>
        <a:buClrTx/>
        <a:buFont typeface="Arial" panose="020B0604020202020204" pitchFamily="34" charset="0"/>
        <a:buChar char="–"/>
        <a:defRPr sz="1800" kern="1200">
          <a:solidFill>
            <a:schemeClr val="tx1"/>
          </a:solidFill>
          <a:latin typeface="+mn-lt"/>
          <a:ea typeface="+mn-ea"/>
          <a:cs typeface="+mn-cs"/>
        </a:defRPr>
      </a:lvl5pPr>
      <a:lvl6pPr marL="1162050" indent="-179388" algn="l" defTabSz="457200" rtl="0" eaLnBrk="1" latinLnBrk="0" hangingPunct="1">
        <a:spcBef>
          <a:spcPts val="0"/>
        </a:spcBef>
        <a:buClrTx/>
        <a:buFont typeface="Arial" panose="020B0604020202020204" pitchFamily="34" charset="0"/>
        <a:buChar char="–"/>
        <a:defRPr sz="1800" kern="1200">
          <a:solidFill>
            <a:schemeClr val="tx1"/>
          </a:solidFill>
          <a:latin typeface="+mn-lt"/>
          <a:ea typeface="+mn-ea"/>
          <a:cs typeface="+mn-cs"/>
        </a:defRPr>
      </a:lvl6pPr>
      <a:lvl7pPr marL="1341438" indent="-179388" algn="l" defTabSz="457200" rtl="0" eaLnBrk="1" latinLnBrk="0" hangingPunct="1">
        <a:spcBef>
          <a:spcPts val="0"/>
        </a:spcBef>
        <a:buClrTx/>
        <a:buFont typeface="Arial" panose="020B0604020202020204" pitchFamily="34" charset="0"/>
        <a:buChar char="–"/>
        <a:defRPr sz="1800" kern="1200">
          <a:solidFill>
            <a:schemeClr val="tx1"/>
          </a:solidFill>
          <a:latin typeface="+mn-lt"/>
          <a:ea typeface="+mn-ea"/>
          <a:cs typeface="+mn-cs"/>
        </a:defRPr>
      </a:lvl7pPr>
      <a:lvl8pPr marL="1520825" indent="-179388" algn="l" defTabSz="457200" rtl="0" eaLnBrk="1" latinLnBrk="0" hangingPunct="1">
        <a:spcBef>
          <a:spcPts val="0"/>
        </a:spcBef>
        <a:buClrTx/>
        <a:buFont typeface="Arial" panose="020B0604020202020204" pitchFamily="34" charset="0"/>
        <a:buChar char="–"/>
        <a:defRPr sz="1800" kern="1200" baseline="0">
          <a:solidFill>
            <a:schemeClr val="tx1"/>
          </a:solidFill>
          <a:latin typeface="+mn-lt"/>
          <a:ea typeface="+mn-ea"/>
          <a:cs typeface="+mn-cs"/>
        </a:defRPr>
      </a:lvl8pPr>
      <a:lvl9pPr marL="1700213" indent="-179388" algn="l" defTabSz="457200" rtl="0" eaLnBrk="1" latinLnBrk="0" hangingPunct="1">
        <a:spcBef>
          <a:spcPts val="0"/>
        </a:spcBef>
        <a:buClrTx/>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6137" y="1490134"/>
            <a:ext cx="6385063" cy="2048934"/>
          </a:xfrm>
        </p:spPr>
        <p:txBody>
          <a:bodyPr/>
          <a:lstStyle/>
          <a:p>
            <a:r>
              <a:rPr lang="en-AU" dirty="0" smtClean="0"/>
              <a:t>Medico-legal issues: </a:t>
            </a:r>
            <a:br>
              <a:rPr lang="en-AU" dirty="0" smtClean="0"/>
            </a:br>
            <a:r>
              <a:rPr lang="en-AU" dirty="0" smtClean="0"/>
              <a:t>intimate examinations, cultural sensitivities and the use of chaperones</a:t>
            </a:r>
          </a:p>
        </p:txBody>
      </p:sp>
      <p:sp>
        <p:nvSpPr>
          <p:cNvPr id="3" name="Text Placeholder 2"/>
          <p:cNvSpPr>
            <a:spLocks noGrp="1"/>
          </p:cNvSpPr>
          <p:nvPr>
            <p:ph type="body" sz="quarter" idx="11"/>
          </p:nvPr>
        </p:nvSpPr>
        <p:spPr>
          <a:xfrm>
            <a:off x="676138" y="3820301"/>
            <a:ext cx="4895972" cy="1327431"/>
          </a:xfrm>
        </p:spPr>
        <p:txBody>
          <a:bodyPr>
            <a:noAutofit/>
          </a:bodyPr>
          <a:lstStyle/>
          <a:p>
            <a:pPr>
              <a:lnSpc>
                <a:spcPts val="1600"/>
              </a:lnSpc>
            </a:pPr>
            <a:r>
              <a:rPr lang="en-AU" b="0" dirty="0"/>
              <a:t>Dr Walid Jammal </a:t>
            </a:r>
          </a:p>
          <a:p>
            <a:pPr>
              <a:lnSpc>
                <a:spcPts val="1600"/>
              </a:lnSpc>
            </a:pPr>
            <a:r>
              <a:rPr lang="en-AU" b="0" dirty="0"/>
              <a:t>MBBS FRACGP DCH MHL </a:t>
            </a:r>
          </a:p>
          <a:p>
            <a:pPr>
              <a:lnSpc>
                <a:spcPts val="1600"/>
              </a:lnSpc>
            </a:pPr>
            <a:r>
              <a:rPr lang="en-AU" b="0" dirty="0"/>
              <a:t>Senior Medical </a:t>
            </a:r>
            <a:r>
              <a:rPr lang="en-AU" b="0" dirty="0" smtClean="0"/>
              <a:t>Advisor – Advocacy</a:t>
            </a:r>
            <a:endParaRPr lang="en-AU" b="0" dirty="0"/>
          </a:p>
          <a:p>
            <a:pPr>
              <a:lnSpc>
                <a:spcPts val="1600"/>
              </a:lnSpc>
            </a:pPr>
            <a:endParaRPr lang="en-AU" b="0" dirty="0"/>
          </a:p>
          <a:p>
            <a:pPr>
              <a:lnSpc>
                <a:spcPts val="1600"/>
              </a:lnSpc>
            </a:pPr>
            <a:r>
              <a:rPr lang="en-AU" b="0" dirty="0" smtClean="0"/>
              <a:t>The Annual Women’s  and Children’s Health Update </a:t>
            </a:r>
            <a:r>
              <a:rPr lang="en-AU" b="0" dirty="0"/>
              <a:t>– </a:t>
            </a:r>
            <a:r>
              <a:rPr lang="en-AU" b="0" dirty="0" smtClean="0"/>
              <a:t>Brisbane- June </a:t>
            </a:r>
            <a:r>
              <a:rPr lang="en-AU" b="0" dirty="0"/>
              <a:t>2015 </a:t>
            </a:r>
          </a:p>
        </p:txBody>
      </p:sp>
    </p:spTree>
    <p:extLst>
      <p:ext uri="{BB962C8B-B14F-4D97-AF65-F5344CB8AC3E}">
        <p14:creationId xmlns:p14="http://schemas.microsoft.com/office/powerpoint/2010/main" val="1591852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168" y="2160498"/>
            <a:ext cx="4210414" cy="4910400"/>
          </a:xfrm>
        </p:spPr>
        <p:txBody>
          <a:bodyPr/>
          <a:lstStyle/>
          <a:p>
            <a:pPr marL="0" indent="0">
              <a:lnSpc>
                <a:spcPct val="112000"/>
              </a:lnSpc>
              <a:spcAft>
                <a:spcPts val="600"/>
              </a:spcAft>
              <a:buNone/>
            </a:pPr>
            <a:r>
              <a:rPr lang="en-US" dirty="0"/>
              <a:t>Sexual harassment is unwelcome </a:t>
            </a:r>
            <a:r>
              <a:rPr lang="en-US" dirty="0" err="1"/>
              <a:t>behaviour</a:t>
            </a:r>
            <a:r>
              <a:rPr lang="en-US" dirty="0"/>
              <a:t> of a sexual nature including, but not limited to, gestures and expressions. The doctor’s intention in behaving in this way does not </a:t>
            </a:r>
            <a:r>
              <a:rPr lang="en-US" dirty="0" err="1"/>
              <a:t>minimise</a:t>
            </a:r>
            <a:r>
              <a:rPr lang="en-US" dirty="0"/>
              <a:t> the seriousness of the </a:t>
            </a:r>
            <a:r>
              <a:rPr lang="en-US" dirty="0" err="1"/>
              <a:t>behaviour</a:t>
            </a:r>
            <a:r>
              <a:rPr lang="en-US" dirty="0"/>
              <a:t>.</a:t>
            </a:r>
          </a:p>
          <a:p>
            <a:pPr marL="444500" lvl="2" indent="0">
              <a:buNone/>
            </a:pPr>
            <a:endParaRPr lang="en-US" sz="1400" dirty="0" smtClean="0"/>
          </a:p>
          <a:p>
            <a:pPr marL="444500" lvl="2" indent="0">
              <a:buNone/>
            </a:pPr>
            <a:endParaRPr lang="en-US" sz="1400" dirty="0"/>
          </a:p>
          <a:p>
            <a:pPr marL="444500" lvl="2" indent="0">
              <a:buNone/>
            </a:pPr>
            <a:endParaRPr lang="en-US" sz="1400" dirty="0" smtClean="0"/>
          </a:p>
          <a:p>
            <a:pPr marL="444500" lvl="2" indent="0">
              <a:buNone/>
            </a:pPr>
            <a:endParaRPr lang="en-US" sz="1400" dirty="0" smtClean="0"/>
          </a:p>
          <a:p>
            <a:pPr marL="0" lvl="2" indent="0">
              <a:buNone/>
            </a:pPr>
            <a:r>
              <a:rPr lang="en-US" sz="1400" i="1" dirty="0" smtClean="0"/>
              <a:t>Sexual </a:t>
            </a:r>
            <a:r>
              <a:rPr lang="en-US" sz="1400" i="1" dirty="0"/>
              <a:t>Boundaries: Guidelines for Doctors </a:t>
            </a:r>
            <a:r>
              <a:rPr lang="en-US" sz="1400" dirty="0"/>
              <a:t>(28/10/11</a:t>
            </a:r>
            <a:r>
              <a:rPr lang="en-US" sz="1400" dirty="0" smtClean="0"/>
              <a:t>)</a:t>
            </a:r>
            <a:endParaRPr lang="en-US" sz="1400"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10</a:t>
            </a:fld>
            <a:endParaRPr lang="en-US" dirty="0"/>
          </a:p>
        </p:txBody>
      </p:sp>
      <p:sp>
        <p:nvSpPr>
          <p:cNvPr id="5" name="Title 4"/>
          <p:cNvSpPr>
            <a:spLocks noGrp="1"/>
          </p:cNvSpPr>
          <p:nvPr>
            <p:ph type="title"/>
          </p:nvPr>
        </p:nvSpPr>
        <p:spPr/>
        <p:txBody>
          <a:bodyPr/>
          <a:lstStyle/>
          <a:p>
            <a:r>
              <a:rPr lang="en-AU" sz="2800" dirty="0" smtClean="0"/>
              <a:t>Medical Board of Australia</a:t>
            </a:r>
            <a:endParaRPr lang="en-AU"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642" y="2004581"/>
            <a:ext cx="3974800" cy="2761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70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5226050"/>
            <a:ext cx="7164000" cy="1011122"/>
          </a:xfrm>
        </p:spPr>
        <p:txBody>
          <a:bodyPr/>
          <a:lstStyle/>
          <a:p>
            <a:pPr marL="0" lvl="2" indent="0">
              <a:spcBef>
                <a:spcPts val="1200"/>
              </a:spcBef>
              <a:buClr>
                <a:schemeClr val="accent1"/>
              </a:buClr>
              <a:buNone/>
            </a:pPr>
            <a:r>
              <a:rPr lang="en-US" sz="1400" i="1" dirty="0" smtClean="0"/>
              <a:t>Sexual </a:t>
            </a:r>
            <a:r>
              <a:rPr lang="en-US" sz="1400" i="1" dirty="0"/>
              <a:t>Boundaries: Guidelines for Doctors </a:t>
            </a:r>
            <a:r>
              <a:rPr lang="en-US" sz="1400" dirty="0"/>
              <a:t>(28/10/11</a:t>
            </a:r>
            <a:r>
              <a:rPr lang="en-US" sz="1400" dirty="0" smtClean="0"/>
              <a:t>) </a:t>
            </a:r>
            <a:endParaRPr lang="en-US" sz="1400"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11</a:t>
            </a:fld>
            <a:endParaRPr lang="en-US" dirty="0"/>
          </a:p>
        </p:txBody>
      </p:sp>
      <p:sp>
        <p:nvSpPr>
          <p:cNvPr id="5" name="Title 4"/>
          <p:cNvSpPr>
            <a:spLocks noGrp="1"/>
          </p:cNvSpPr>
          <p:nvPr>
            <p:ph type="title"/>
          </p:nvPr>
        </p:nvSpPr>
        <p:spPr/>
        <p:txBody>
          <a:bodyPr/>
          <a:lstStyle/>
          <a:p>
            <a:r>
              <a:rPr lang="en-AU" sz="2800" dirty="0" smtClean="0"/>
              <a:t>Medical Board of Australia</a:t>
            </a:r>
            <a:endParaRPr lang="en-AU" sz="2800" dirty="0"/>
          </a:p>
        </p:txBody>
      </p:sp>
      <p:graphicFrame>
        <p:nvGraphicFramePr>
          <p:cNvPr id="6" name="Diagram 5"/>
          <p:cNvGraphicFramePr/>
          <p:nvPr>
            <p:extLst>
              <p:ext uri="{D42A27DB-BD31-4B8C-83A1-F6EECF244321}">
                <p14:modId xmlns:p14="http://schemas.microsoft.com/office/powerpoint/2010/main" val="1940513756"/>
              </p:ext>
            </p:extLst>
          </p:nvPr>
        </p:nvGraphicFramePr>
        <p:xfrm>
          <a:off x="354227" y="1153298"/>
          <a:ext cx="7288232" cy="382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6612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267200"/>
            <a:ext cx="6887824" cy="4910400"/>
          </a:xfrm>
        </p:spPr>
        <p:txBody>
          <a:bodyPr/>
          <a:lstStyle/>
          <a:p>
            <a:r>
              <a:rPr lang="en-US" dirty="0"/>
              <a:t>Consent, information and trust are the underpinnings of the </a:t>
            </a:r>
            <a:r>
              <a:rPr lang="en-US" dirty="0" smtClean="0"/>
              <a:t/>
            </a:r>
            <a:br>
              <a:rPr lang="en-US" dirty="0" smtClean="0"/>
            </a:br>
            <a:r>
              <a:rPr lang="en-US" dirty="0" smtClean="0"/>
              <a:t>doctor–patient </a:t>
            </a:r>
            <a:r>
              <a:rPr lang="en-US" dirty="0"/>
              <a:t>relationship </a:t>
            </a:r>
          </a:p>
          <a:p>
            <a:pPr marL="0" indent="0">
              <a:buNone/>
            </a:pPr>
            <a:endParaRPr lang="en-US" dirty="0"/>
          </a:p>
          <a:p>
            <a:r>
              <a:rPr lang="en-US" dirty="0"/>
              <a:t>For the vast majority of </a:t>
            </a:r>
            <a:r>
              <a:rPr lang="en-US" dirty="0" smtClean="0"/>
              <a:t>patients … </a:t>
            </a:r>
            <a:br>
              <a:rPr lang="en-US" dirty="0" smtClean="0"/>
            </a:br>
            <a:r>
              <a:rPr lang="en-US" dirty="0" smtClean="0"/>
              <a:t>respect</a:t>
            </a:r>
            <a:r>
              <a:rPr lang="en-US" dirty="0"/>
              <a:t>, explanation, consent and privacy are more important than the use of a chaperone, and are not negated by having a third party in the consulting room. In fact, you need consent to have a third party </a:t>
            </a:r>
            <a:r>
              <a:rPr lang="en-US" dirty="0" smtClean="0"/>
              <a:t>present!</a:t>
            </a:r>
          </a:p>
          <a:p>
            <a:endParaRPr lang="en-US" dirty="0"/>
          </a:p>
          <a:p>
            <a:r>
              <a:rPr lang="en-US" dirty="0" smtClean="0"/>
              <a:t>“When discussing what is to occur in an intimate examination….a doctor should explore with the patient the value of a chaperone being present during the examination to allow the patient to bring a support person of their choice if this would make the patient feel more comfortable.” </a:t>
            </a:r>
          </a:p>
          <a:p>
            <a:pPr marL="0" lvl="2" indent="0">
              <a:spcBef>
                <a:spcPts val="600"/>
              </a:spcBef>
              <a:buClr>
                <a:schemeClr val="accent1"/>
              </a:buClr>
              <a:buNone/>
            </a:pPr>
            <a:r>
              <a:rPr lang="en-US" sz="1400" i="1" dirty="0" smtClean="0"/>
              <a:t>     Sexual </a:t>
            </a:r>
            <a:r>
              <a:rPr lang="en-US" sz="1400" i="1" dirty="0"/>
              <a:t>Boundaries: Guidelines for Doctors </a:t>
            </a:r>
            <a:r>
              <a:rPr lang="en-US" sz="1400" dirty="0"/>
              <a:t>(28/10/11)</a:t>
            </a:r>
          </a:p>
          <a:p>
            <a:endParaRPr lang="en-US"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12</a:t>
            </a:fld>
            <a:endParaRPr lang="en-US" dirty="0"/>
          </a:p>
        </p:txBody>
      </p:sp>
      <p:sp>
        <p:nvSpPr>
          <p:cNvPr id="5" name="Title 4"/>
          <p:cNvSpPr>
            <a:spLocks noGrp="1"/>
          </p:cNvSpPr>
          <p:nvPr>
            <p:ph type="title"/>
          </p:nvPr>
        </p:nvSpPr>
        <p:spPr/>
        <p:txBody>
          <a:bodyPr/>
          <a:lstStyle/>
          <a:p>
            <a:r>
              <a:rPr lang="en-AU" sz="2800" dirty="0" smtClean="0"/>
              <a:t>What is the issue here?</a:t>
            </a:r>
            <a:endParaRPr lang="en-AU" sz="2800" dirty="0"/>
          </a:p>
        </p:txBody>
      </p:sp>
    </p:spTree>
    <p:extLst>
      <p:ext uri="{BB962C8B-B14F-4D97-AF65-F5344CB8AC3E}">
        <p14:creationId xmlns:p14="http://schemas.microsoft.com/office/powerpoint/2010/main" val="2322322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8" y="1267200"/>
            <a:ext cx="4212002" cy="4910400"/>
          </a:xfrm>
        </p:spPr>
        <p:txBody>
          <a:bodyPr/>
          <a:lstStyle/>
          <a:p>
            <a:r>
              <a:rPr lang="en-US" dirty="0"/>
              <a:t>Chaperones will make the patient feel more </a:t>
            </a:r>
            <a:r>
              <a:rPr lang="en-US" dirty="0" smtClean="0"/>
              <a:t>comfortable</a:t>
            </a:r>
            <a:br>
              <a:rPr lang="en-US" dirty="0" smtClean="0"/>
            </a:br>
            <a:endParaRPr lang="en-US" dirty="0"/>
          </a:p>
          <a:p>
            <a:r>
              <a:rPr lang="en-US" dirty="0"/>
              <a:t>Chaperones assist doctors in cases of allegations </a:t>
            </a:r>
            <a:r>
              <a:rPr lang="en-US" dirty="0" smtClean="0"/>
              <a:t>of:</a:t>
            </a:r>
          </a:p>
          <a:p>
            <a:pPr marL="568800" lvl="2" indent="-266400"/>
            <a:r>
              <a:rPr lang="en-US" dirty="0" smtClean="0"/>
              <a:t>inappropriate examination</a:t>
            </a:r>
          </a:p>
          <a:p>
            <a:pPr marL="568800" lvl="2" indent="-266400"/>
            <a:r>
              <a:rPr lang="en-US" dirty="0" smtClean="0"/>
              <a:t>inappropriate questioning</a:t>
            </a:r>
          </a:p>
          <a:p>
            <a:pPr marL="568800" lvl="2" indent="-266400"/>
            <a:r>
              <a:rPr lang="en-US" dirty="0" smtClean="0"/>
              <a:t>sexual </a:t>
            </a:r>
            <a:r>
              <a:rPr lang="en-US" dirty="0"/>
              <a:t>misconduct </a:t>
            </a:r>
            <a:r>
              <a:rPr lang="en-US" dirty="0" smtClean="0"/>
              <a:t/>
            </a:r>
            <a:br>
              <a:rPr lang="en-US" dirty="0" smtClean="0"/>
            </a:br>
            <a:endParaRPr lang="en-US" dirty="0"/>
          </a:p>
          <a:p>
            <a:r>
              <a:rPr lang="en-US" dirty="0" smtClean="0"/>
              <a:t>Chaperones </a:t>
            </a:r>
            <a:r>
              <a:rPr lang="en-US" dirty="0"/>
              <a:t>are a safeguard for all parties, and are witness to the </a:t>
            </a:r>
            <a:r>
              <a:rPr lang="en-US" b="1" dirty="0"/>
              <a:t>continuing consent </a:t>
            </a:r>
            <a:r>
              <a:rPr lang="en-US" dirty="0"/>
              <a:t>of the procedure or examination </a:t>
            </a:r>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13</a:t>
            </a:fld>
            <a:endParaRPr lang="en-US" dirty="0"/>
          </a:p>
        </p:txBody>
      </p:sp>
      <p:sp>
        <p:nvSpPr>
          <p:cNvPr id="5" name="Title 4"/>
          <p:cNvSpPr>
            <a:spLocks noGrp="1"/>
          </p:cNvSpPr>
          <p:nvPr>
            <p:ph type="title"/>
          </p:nvPr>
        </p:nvSpPr>
        <p:spPr/>
        <p:txBody>
          <a:bodyPr/>
          <a:lstStyle/>
          <a:p>
            <a:r>
              <a:rPr lang="en-AU" sz="2800" dirty="0" smtClean="0"/>
              <a:t>What is the issue here?</a:t>
            </a:r>
            <a:endParaRPr lang="en-AU"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762" y="1375979"/>
            <a:ext cx="3907875" cy="2603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195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267200"/>
            <a:ext cx="5800169" cy="4910400"/>
          </a:xfrm>
        </p:spPr>
        <p:txBody>
          <a:bodyPr/>
          <a:lstStyle/>
          <a:p>
            <a:r>
              <a:rPr lang="en-US" dirty="0"/>
              <a:t>A patient who comes into your office, and later gets up onto the examination couch, </a:t>
            </a:r>
            <a:r>
              <a:rPr lang="en-US" b="1" dirty="0"/>
              <a:t>implies</a:t>
            </a:r>
            <a:r>
              <a:rPr lang="en-US" dirty="0"/>
              <a:t> they consent to the examination</a:t>
            </a:r>
            <a:r>
              <a:rPr lang="en-US" dirty="0" smtClean="0"/>
              <a:t>.</a:t>
            </a:r>
          </a:p>
          <a:p>
            <a:endParaRPr lang="en-US" dirty="0"/>
          </a:p>
          <a:p>
            <a:r>
              <a:rPr lang="en-US" b="1" dirty="0"/>
              <a:t>But did you explain: </a:t>
            </a:r>
          </a:p>
          <a:p>
            <a:pPr marL="302400" lvl="1" indent="0">
              <a:buNone/>
            </a:pPr>
            <a:endParaRPr lang="en-US"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14</a:t>
            </a:fld>
            <a:endParaRPr lang="en-US" dirty="0"/>
          </a:p>
        </p:txBody>
      </p:sp>
      <p:sp>
        <p:nvSpPr>
          <p:cNvPr id="5" name="Title 4"/>
          <p:cNvSpPr>
            <a:spLocks noGrp="1"/>
          </p:cNvSpPr>
          <p:nvPr>
            <p:ph type="title"/>
          </p:nvPr>
        </p:nvSpPr>
        <p:spPr>
          <a:xfrm>
            <a:off x="359999" y="214291"/>
            <a:ext cx="6993702" cy="604486"/>
          </a:xfrm>
        </p:spPr>
        <p:txBody>
          <a:bodyPr/>
          <a:lstStyle/>
          <a:p>
            <a:r>
              <a:rPr lang="en-US" sz="2600" dirty="0"/>
              <a:t>Implied consent is NOT expressed consent</a:t>
            </a:r>
            <a:endParaRPr lang="en-AU" sz="2600" dirty="0"/>
          </a:p>
        </p:txBody>
      </p:sp>
      <p:pic>
        <p:nvPicPr>
          <p:cNvPr id="6" name="Picture 4" descr="C:\Users\rcrampton\AppData\Local\Microsoft\Windows\INetCache\IE\ZMNTWUDB\806122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642" y="1356728"/>
            <a:ext cx="2265075" cy="339761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836114764"/>
              </p:ext>
            </p:extLst>
          </p:nvPr>
        </p:nvGraphicFramePr>
        <p:xfrm>
          <a:off x="622433" y="2959281"/>
          <a:ext cx="5451107" cy="2700374"/>
        </p:xfrm>
        <a:graphic>
          <a:graphicData uri="http://schemas.openxmlformats.org/drawingml/2006/table">
            <a:tbl>
              <a:tblPr firstRow="1" bandRow="1">
                <a:tableStyleId>{16D9F66E-5EB9-4882-86FB-DCBF35E3C3E4}</a:tableStyleId>
              </a:tblPr>
              <a:tblGrid>
                <a:gridCol w="2630905"/>
                <a:gridCol w="2820202"/>
              </a:tblGrid>
              <a:tr h="679461">
                <a:tc>
                  <a:txBody>
                    <a:bodyPr/>
                    <a:lstStyle/>
                    <a:p>
                      <a:r>
                        <a:rPr lang="en-AU" sz="1800" b="0" dirty="0" smtClean="0"/>
                        <a:t>Listen to heart </a:t>
                      </a:r>
                      <a:endParaRPr lang="en-AU" sz="1800" b="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b="0" dirty="0" smtClean="0"/>
                        <a:t>stethoscope and/or </a:t>
                      </a:r>
                      <a:br>
                        <a:rPr lang="en-US" sz="1800" b="0" dirty="0" smtClean="0"/>
                      </a:br>
                      <a:r>
                        <a:rPr lang="en-US" sz="1800" b="0" dirty="0" smtClean="0"/>
                        <a:t>hand under the breast</a:t>
                      </a:r>
                      <a:endParaRPr lang="en-AU" sz="1800" b="0" dirty="0"/>
                    </a:p>
                  </a:txBody>
                  <a:tcPr/>
                </a:tc>
              </a:tr>
              <a:tr h="650989">
                <a:tc>
                  <a:txBody>
                    <a:bodyPr/>
                    <a:lstStyle/>
                    <a:p>
                      <a:r>
                        <a:rPr lang="en-US" sz="1800" b="0" dirty="0" smtClean="0"/>
                        <a:t>Listen to the chest </a:t>
                      </a:r>
                      <a:endParaRPr lang="en-AU" sz="1800" b="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b="0" dirty="0" smtClean="0"/>
                        <a:t>lifting up the top</a:t>
                      </a:r>
                    </a:p>
                  </a:txBody>
                  <a:tcPr/>
                </a:tc>
              </a:tr>
              <a:tr h="650989">
                <a:tc>
                  <a:txBody>
                    <a:bodyPr/>
                    <a:lstStyle/>
                    <a:p>
                      <a:r>
                        <a:rPr lang="en-US" sz="1800" b="0" dirty="0" smtClean="0"/>
                        <a:t>Properly examine skin </a:t>
                      </a:r>
                      <a:endParaRPr lang="en-AU" sz="1800" b="0" dirty="0"/>
                    </a:p>
                  </a:txBody>
                  <a:tcPr/>
                </a:tc>
                <a:tc>
                  <a:txBody>
                    <a:bodyPr/>
                    <a:lstStyle/>
                    <a:p>
                      <a:r>
                        <a:rPr lang="en-US" sz="1800" b="0" dirty="0" smtClean="0"/>
                        <a:t>looking under or </a:t>
                      </a:r>
                      <a:br>
                        <a:rPr lang="en-US" sz="1800" b="0" dirty="0" smtClean="0"/>
                      </a:br>
                      <a:r>
                        <a:rPr lang="en-US" sz="1800" b="0" dirty="0" smtClean="0"/>
                        <a:t>undoing</a:t>
                      </a:r>
                      <a:r>
                        <a:rPr lang="en-US" sz="1800" b="0" baseline="0" dirty="0" smtClean="0"/>
                        <a:t> </a:t>
                      </a:r>
                      <a:r>
                        <a:rPr lang="en-US" sz="1800" b="0" dirty="0" smtClean="0"/>
                        <a:t>the bra strap </a:t>
                      </a:r>
                      <a:endParaRPr lang="en-AU" sz="1800" b="0" dirty="0"/>
                    </a:p>
                  </a:txBody>
                  <a:tcPr/>
                </a:tc>
              </a:tr>
              <a:tr h="718935">
                <a:tc>
                  <a:txBody>
                    <a:bodyPr/>
                    <a:lstStyle/>
                    <a:p>
                      <a:r>
                        <a:rPr lang="en-US" sz="1800" b="0" dirty="0" smtClean="0"/>
                        <a:t>Examine abdomen </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pulling down clothing </a:t>
                      </a:r>
                      <a:br>
                        <a:rPr lang="en-US" sz="1800" dirty="0" smtClean="0"/>
                      </a:br>
                      <a:r>
                        <a:rPr lang="en-US" sz="1800" dirty="0" smtClean="0"/>
                        <a:t>to pubic line </a:t>
                      </a:r>
                    </a:p>
                  </a:txBody>
                  <a:tcPr/>
                </a:tc>
              </a:tr>
            </a:tbl>
          </a:graphicData>
        </a:graphic>
      </p:graphicFrame>
    </p:spTree>
    <p:extLst>
      <p:ext uri="{BB962C8B-B14F-4D97-AF65-F5344CB8AC3E}">
        <p14:creationId xmlns:p14="http://schemas.microsoft.com/office/powerpoint/2010/main" val="2904865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And did you explain: </a:t>
            </a:r>
            <a:endParaRPr lang="en-US" b="1"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15</a:t>
            </a:fld>
            <a:endParaRPr lang="en-US" dirty="0"/>
          </a:p>
        </p:txBody>
      </p:sp>
      <p:sp>
        <p:nvSpPr>
          <p:cNvPr id="5" name="Title 4"/>
          <p:cNvSpPr>
            <a:spLocks noGrp="1"/>
          </p:cNvSpPr>
          <p:nvPr>
            <p:ph type="title"/>
          </p:nvPr>
        </p:nvSpPr>
        <p:spPr>
          <a:xfrm>
            <a:off x="359999" y="214291"/>
            <a:ext cx="7041828" cy="604486"/>
          </a:xfrm>
        </p:spPr>
        <p:txBody>
          <a:bodyPr/>
          <a:lstStyle/>
          <a:p>
            <a:r>
              <a:rPr lang="en-US" sz="2600" dirty="0"/>
              <a:t>Implied consent is NOT expressed consent</a:t>
            </a:r>
            <a:endParaRPr lang="en-AU" sz="2600" dirty="0"/>
          </a:p>
        </p:txBody>
      </p:sp>
      <p:graphicFrame>
        <p:nvGraphicFramePr>
          <p:cNvPr id="6" name="Table 5"/>
          <p:cNvGraphicFramePr>
            <a:graphicFrameLocks noGrp="1"/>
          </p:cNvGraphicFramePr>
          <p:nvPr>
            <p:extLst>
              <p:ext uri="{D42A27DB-BD31-4B8C-83A1-F6EECF244321}">
                <p14:modId xmlns:p14="http://schemas.microsoft.com/office/powerpoint/2010/main" val="797847285"/>
              </p:ext>
            </p:extLst>
          </p:nvPr>
        </p:nvGraphicFramePr>
        <p:xfrm>
          <a:off x="646514" y="1742691"/>
          <a:ext cx="6495431" cy="2145915"/>
        </p:xfrm>
        <a:graphic>
          <a:graphicData uri="http://schemas.openxmlformats.org/drawingml/2006/table">
            <a:tbl>
              <a:tblPr firstRow="1" bandRow="1">
                <a:tableStyleId>{16D9F66E-5EB9-4882-86FB-DCBF35E3C3E4}</a:tableStyleId>
              </a:tblPr>
              <a:tblGrid>
                <a:gridCol w="6495431"/>
              </a:tblGrid>
              <a:tr h="451869">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800" b="0" dirty="0" smtClean="0"/>
                        <a:t>Where your hands are going to be during a pap smear?</a:t>
                      </a:r>
                    </a:p>
                  </a:txBody>
                  <a:tcPr/>
                </a:tc>
              </a:tr>
              <a:tr h="462013">
                <a:tc>
                  <a:txBody>
                    <a:bodyPr/>
                    <a:lstStyle/>
                    <a:p>
                      <a:r>
                        <a:rPr lang="en-US" sz="1800" b="0" dirty="0" smtClean="0"/>
                        <a:t>What exactly does a “internal” examination mean? </a:t>
                      </a:r>
                      <a:endParaRPr lang="en-AU" sz="1800" b="0" dirty="0"/>
                    </a:p>
                  </a:txBody>
                  <a:tcPr/>
                </a:tc>
              </a:tr>
              <a:tr h="721895">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800" b="0" dirty="0" smtClean="0"/>
                        <a:t>What you are doing when you are performing  a bimanual vaginal examination?</a:t>
                      </a:r>
                    </a:p>
                  </a:txBody>
                  <a:tcPr/>
                </a:tc>
              </a:tr>
              <a:tr h="510138">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800" b="0" dirty="0" smtClean="0"/>
                        <a:t>How and why you are doing what you are doing?</a:t>
                      </a:r>
                    </a:p>
                  </a:txBody>
                  <a:tcPr/>
                </a:tc>
              </a:tr>
            </a:tbl>
          </a:graphicData>
        </a:graphic>
      </p:graphicFrame>
    </p:spTree>
    <p:extLst>
      <p:ext uri="{BB962C8B-B14F-4D97-AF65-F5344CB8AC3E}">
        <p14:creationId xmlns:p14="http://schemas.microsoft.com/office/powerpoint/2010/main" val="235593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261" y="4899259"/>
            <a:ext cx="6949440" cy="1278340"/>
          </a:xfrm>
        </p:spPr>
        <p:txBody>
          <a:bodyPr/>
          <a:lstStyle/>
          <a:p>
            <a:pPr marL="0" indent="0">
              <a:buNone/>
            </a:pPr>
            <a:r>
              <a:rPr lang="en-US" dirty="0" smtClean="0"/>
              <a:t>Many </a:t>
            </a:r>
            <a:r>
              <a:rPr lang="en-US" dirty="0"/>
              <a:t>consults have an informal chaperone in the room by </a:t>
            </a:r>
            <a:r>
              <a:rPr lang="en-US" dirty="0" smtClean="0"/>
              <a:t>default but </a:t>
            </a:r>
            <a:r>
              <a:rPr lang="en-US" dirty="0"/>
              <a:t>care needs to be taken to ensure </a:t>
            </a:r>
            <a:r>
              <a:rPr lang="en-US" dirty="0" smtClean="0"/>
              <a:t>you </a:t>
            </a:r>
            <a:r>
              <a:rPr lang="en-US" dirty="0"/>
              <a:t>balance the patient’s privacy and the need for a </a:t>
            </a:r>
            <a:r>
              <a:rPr lang="en-US" dirty="0" smtClean="0"/>
              <a:t>chaperone.</a:t>
            </a:r>
            <a:endParaRPr lang="en-US"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16</a:t>
            </a:fld>
            <a:endParaRPr lang="en-US" dirty="0"/>
          </a:p>
        </p:txBody>
      </p:sp>
      <p:sp>
        <p:nvSpPr>
          <p:cNvPr id="5" name="Title 4"/>
          <p:cNvSpPr>
            <a:spLocks noGrp="1"/>
          </p:cNvSpPr>
          <p:nvPr>
            <p:ph type="title"/>
          </p:nvPr>
        </p:nvSpPr>
        <p:spPr/>
        <p:txBody>
          <a:bodyPr/>
          <a:lstStyle/>
          <a:p>
            <a:r>
              <a:rPr lang="en-AU" sz="2800" dirty="0" smtClean="0"/>
              <a:t>Types of chaperone</a:t>
            </a:r>
            <a:endParaRPr lang="en-AU" sz="2800" dirty="0"/>
          </a:p>
        </p:txBody>
      </p:sp>
      <p:graphicFrame>
        <p:nvGraphicFramePr>
          <p:cNvPr id="6" name="Diagram 5"/>
          <p:cNvGraphicFramePr/>
          <p:nvPr>
            <p:extLst>
              <p:ext uri="{D42A27DB-BD31-4B8C-83A1-F6EECF244321}">
                <p14:modId xmlns:p14="http://schemas.microsoft.com/office/powerpoint/2010/main" val="678786555"/>
              </p:ext>
            </p:extLst>
          </p:nvPr>
        </p:nvGraphicFramePr>
        <p:xfrm>
          <a:off x="387873" y="1260475"/>
          <a:ext cx="6779616" cy="3248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242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8" y="1464148"/>
            <a:ext cx="7802226" cy="5162476"/>
          </a:xfrm>
        </p:spPr>
        <p:txBody>
          <a:bodyPr/>
          <a:lstStyle/>
          <a:p>
            <a:pPr marL="0" indent="0">
              <a:spcBef>
                <a:spcPts val="1200"/>
              </a:spcBef>
              <a:buNone/>
            </a:pPr>
            <a:endParaRPr lang="en-US" sz="1400" dirty="0" smtClean="0"/>
          </a:p>
          <a:p>
            <a:pPr marL="0" indent="0">
              <a:spcBef>
                <a:spcPts val="1200"/>
              </a:spcBef>
              <a:buNone/>
            </a:pPr>
            <a:endParaRPr lang="en-US" sz="1400" dirty="0"/>
          </a:p>
          <a:p>
            <a:pPr marL="0" indent="0">
              <a:spcBef>
                <a:spcPts val="1200"/>
              </a:spcBef>
              <a:buNone/>
            </a:pPr>
            <a:endParaRPr lang="en-US" sz="1400" dirty="0" smtClean="0"/>
          </a:p>
          <a:p>
            <a:pPr marL="0" indent="0">
              <a:spcBef>
                <a:spcPts val="1200"/>
              </a:spcBef>
              <a:buNone/>
            </a:pPr>
            <a:endParaRPr lang="en-US" sz="1400" dirty="0"/>
          </a:p>
          <a:p>
            <a:pPr marL="0" indent="0">
              <a:spcBef>
                <a:spcPts val="1200"/>
              </a:spcBef>
              <a:buNone/>
            </a:pPr>
            <a:endParaRPr lang="en-US" sz="1400" dirty="0" smtClean="0"/>
          </a:p>
          <a:p>
            <a:pPr marL="0" indent="0">
              <a:spcBef>
                <a:spcPts val="1200"/>
              </a:spcBef>
              <a:buNone/>
            </a:pPr>
            <a:endParaRPr lang="en-US" sz="1400" dirty="0"/>
          </a:p>
          <a:p>
            <a:pPr marL="0" indent="0">
              <a:spcBef>
                <a:spcPts val="1200"/>
              </a:spcBef>
              <a:buNone/>
            </a:pPr>
            <a:endParaRPr lang="en-US" sz="1400" dirty="0" smtClean="0"/>
          </a:p>
          <a:p>
            <a:pPr marL="0" indent="0">
              <a:spcBef>
                <a:spcPts val="1200"/>
              </a:spcBef>
              <a:buNone/>
            </a:pPr>
            <a:endParaRPr lang="en-US" sz="1400" dirty="0"/>
          </a:p>
          <a:p>
            <a:pPr marL="0" indent="0">
              <a:spcBef>
                <a:spcPts val="1200"/>
              </a:spcBef>
              <a:buNone/>
            </a:pPr>
            <a:endParaRPr lang="en-US" sz="1400" dirty="0" smtClean="0"/>
          </a:p>
          <a:p>
            <a:pPr marL="0" indent="0">
              <a:spcBef>
                <a:spcPts val="1200"/>
              </a:spcBef>
              <a:buNone/>
            </a:pPr>
            <a:endParaRPr lang="en-US" sz="1400" dirty="0"/>
          </a:p>
          <a:p>
            <a:pPr marL="0" indent="0">
              <a:spcBef>
                <a:spcPts val="1200"/>
              </a:spcBef>
              <a:buNone/>
            </a:pPr>
            <a:endParaRPr lang="en-US" sz="1400" dirty="0" smtClean="0"/>
          </a:p>
          <a:p>
            <a:pPr marL="0" indent="0">
              <a:spcBef>
                <a:spcPts val="1200"/>
              </a:spcBef>
              <a:buNone/>
            </a:pPr>
            <a:endParaRPr lang="en-US" sz="1400" dirty="0"/>
          </a:p>
          <a:p>
            <a:pPr marL="0" indent="0">
              <a:spcBef>
                <a:spcPts val="1200"/>
              </a:spcBef>
              <a:buNone/>
            </a:pPr>
            <a:endParaRPr lang="en-US" sz="1400" dirty="0" smtClean="0"/>
          </a:p>
          <a:p>
            <a:pPr marL="0" indent="0">
              <a:spcBef>
                <a:spcPts val="1200"/>
              </a:spcBef>
              <a:buNone/>
            </a:pPr>
            <a:r>
              <a:rPr lang="en-US" sz="1200" i="1" dirty="0" smtClean="0"/>
              <a:t>NHS </a:t>
            </a:r>
            <a:r>
              <a:rPr lang="en-US" sz="1200" i="1" dirty="0"/>
              <a:t>(UK) Clinical Governance Support Team </a:t>
            </a:r>
            <a:r>
              <a:rPr lang="en-US" sz="1200" i="1" dirty="0" smtClean="0"/>
              <a:t>‘Guidance </a:t>
            </a:r>
            <a:r>
              <a:rPr lang="en-US" sz="1200" i="1" dirty="0"/>
              <a:t>on the r</a:t>
            </a:r>
            <a:r>
              <a:rPr lang="en-US" sz="1200" i="1" dirty="0" smtClean="0"/>
              <a:t>ole </a:t>
            </a:r>
            <a:r>
              <a:rPr lang="en-US" sz="1200" i="1" dirty="0"/>
              <a:t>and </a:t>
            </a:r>
            <a:r>
              <a:rPr lang="en-US" sz="1200" i="1" dirty="0" smtClean="0"/>
              <a:t>effective use </a:t>
            </a:r>
            <a:r>
              <a:rPr lang="en-US" sz="1200" i="1" dirty="0"/>
              <a:t>of </a:t>
            </a:r>
            <a:r>
              <a:rPr lang="en-US" sz="1200" i="1" dirty="0" smtClean="0"/>
              <a:t>chaperones </a:t>
            </a:r>
            <a:r>
              <a:rPr lang="en-US" sz="1200" i="1" dirty="0"/>
              <a:t>in primary </a:t>
            </a:r>
            <a:r>
              <a:rPr lang="en-US" sz="1200" i="1" dirty="0" smtClean="0"/>
              <a:t>care </a:t>
            </a:r>
            <a:r>
              <a:rPr lang="en-US" sz="1200" i="1" dirty="0"/>
              <a:t>and </a:t>
            </a:r>
            <a:r>
              <a:rPr lang="en-US" sz="1200" i="1" dirty="0" smtClean="0"/>
              <a:t>community care settings’</a:t>
            </a:r>
            <a:endParaRPr lang="en-US" sz="1200" i="1" dirty="0"/>
          </a:p>
        </p:txBody>
      </p:sp>
      <p:sp>
        <p:nvSpPr>
          <p:cNvPr id="3" name="Footer Placeholder 2"/>
          <p:cNvSpPr>
            <a:spLocks noGrp="1"/>
          </p:cNvSpPr>
          <p:nvPr>
            <p:ph type="ftr" sz="quarter" idx="11"/>
          </p:nvPr>
        </p:nvSpPr>
        <p:spPr>
          <a:xfrm>
            <a:off x="338899" y="6682098"/>
            <a:ext cx="7164000" cy="154800"/>
          </a:xfrm>
        </p:spPr>
        <p:txBody>
          <a:bodyPr/>
          <a:lstStyle/>
          <a:p>
            <a:r>
              <a:rPr lang="en-AU" dirty="0"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17</a:t>
            </a:fld>
            <a:endParaRPr lang="en-US" dirty="0"/>
          </a:p>
        </p:txBody>
      </p:sp>
      <p:sp>
        <p:nvSpPr>
          <p:cNvPr id="5" name="Title 4"/>
          <p:cNvSpPr>
            <a:spLocks noGrp="1"/>
          </p:cNvSpPr>
          <p:nvPr>
            <p:ph type="title"/>
          </p:nvPr>
        </p:nvSpPr>
        <p:spPr/>
        <p:txBody>
          <a:bodyPr/>
          <a:lstStyle/>
          <a:p>
            <a:r>
              <a:rPr lang="en-AU" sz="2800" dirty="0" smtClean="0"/>
              <a:t>Role of the chaperone</a:t>
            </a:r>
            <a:endParaRPr lang="en-AU" sz="2800" dirty="0"/>
          </a:p>
        </p:txBody>
      </p:sp>
      <p:graphicFrame>
        <p:nvGraphicFramePr>
          <p:cNvPr id="7" name="Diagram 6"/>
          <p:cNvGraphicFramePr/>
          <p:nvPr>
            <p:extLst>
              <p:ext uri="{D42A27DB-BD31-4B8C-83A1-F6EECF244321}">
                <p14:modId xmlns:p14="http://schemas.microsoft.com/office/powerpoint/2010/main" val="2598033133"/>
              </p:ext>
            </p:extLst>
          </p:nvPr>
        </p:nvGraphicFramePr>
        <p:xfrm>
          <a:off x="302455" y="921435"/>
          <a:ext cx="8785273" cy="5324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6951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sz="2000" dirty="0"/>
              <a:t>If a doctor provides a chaperone, the chaperone </a:t>
            </a:r>
            <a:r>
              <a:rPr lang="en-AU" sz="2000" b="1" dirty="0"/>
              <a:t>must</a:t>
            </a:r>
            <a:r>
              <a:rPr lang="en-AU" sz="2000" b="1" dirty="0" smtClean="0"/>
              <a:t>:</a:t>
            </a:r>
            <a:endParaRPr lang="en-AU" sz="2000" b="1" dirty="0"/>
          </a:p>
          <a:p>
            <a:pPr marL="568800" lvl="1" indent="-266400">
              <a:spcBef>
                <a:spcPts val="1200"/>
              </a:spcBef>
            </a:pPr>
            <a:r>
              <a:rPr lang="en-AU" sz="2000" dirty="0" smtClean="0"/>
              <a:t>be qualified, for example, </a:t>
            </a:r>
            <a:r>
              <a:rPr lang="en-AU" sz="2000" dirty="0"/>
              <a:t>a registered or enrolled nurse or appropriately trained, that is, the chaperone understands the support role they are performing on behalf of the patient </a:t>
            </a:r>
          </a:p>
          <a:p>
            <a:pPr marL="568800" lvl="1" indent="-266400">
              <a:spcBef>
                <a:spcPts val="1200"/>
              </a:spcBef>
            </a:pPr>
            <a:r>
              <a:rPr lang="en-AU" sz="2000" dirty="0" smtClean="0"/>
              <a:t>be </a:t>
            </a:r>
            <a:r>
              <a:rPr lang="en-AU" sz="2000" dirty="0"/>
              <a:t>a gender approved by the patient or the patient’s support person such as a parent, carer, guardian or </a:t>
            </a:r>
            <a:r>
              <a:rPr lang="en-AU" sz="2000" dirty="0" smtClean="0"/>
              <a:t>friend</a:t>
            </a:r>
          </a:p>
          <a:p>
            <a:pPr marL="568800" lvl="1" indent="-266400">
              <a:spcBef>
                <a:spcPts val="1200"/>
              </a:spcBef>
            </a:pPr>
            <a:r>
              <a:rPr lang="en-AU" sz="2000" dirty="0" smtClean="0"/>
              <a:t>respect the privacy and dignity of the patient.</a:t>
            </a:r>
          </a:p>
          <a:p>
            <a:pPr lvl="1"/>
            <a:endParaRPr lang="en-AU" sz="2400" dirty="0"/>
          </a:p>
          <a:p>
            <a:pPr marL="266400" indent="0">
              <a:buNone/>
            </a:pPr>
            <a:r>
              <a:rPr lang="en-US" sz="1600" i="1" dirty="0" smtClean="0"/>
              <a:t>Sexual </a:t>
            </a:r>
            <a:r>
              <a:rPr lang="en-US" sz="1600" i="1" dirty="0"/>
              <a:t>Boundaries: Guidelines for Doctors (28/10/11</a:t>
            </a:r>
            <a:r>
              <a:rPr lang="en-US" sz="1600" i="1" dirty="0" smtClean="0"/>
              <a:t>)</a:t>
            </a:r>
            <a:endParaRPr lang="en-US" sz="1600" i="1"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18</a:t>
            </a:fld>
            <a:endParaRPr lang="en-US" dirty="0"/>
          </a:p>
        </p:txBody>
      </p:sp>
      <p:sp>
        <p:nvSpPr>
          <p:cNvPr id="5" name="Title 4"/>
          <p:cNvSpPr>
            <a:spLocks noGrp="1"/>
          </p:cNvSpPr>
          <p:nvPr>
            <p:ph type="title"/>
          </p:nvPr>
        </p:nvSpPr>
        <p:spPr/>
        <p:txBody>
          <a:bodyPr/>
          <a:lstStyle/>
          <a:p>
            <a:r>
              <a:rPr lang="en-AU" sz="2800" dirty="0" smtClean="0"/>
              <a:t>Who should be a chaperone</a:t>
            </a:r>
            <a:endParaRPr lang="en-AU" sz="2800" dirty="0"/>
          </a:p>
        </p:txBody>
      </p:sp>
    </p:spTree>
    <p:extLst>
      <p:ext uri="{BB962C8B-B14F-4D97-AF65-F5344CB8AC3E}">
        <p14:creationId xmlns:p14="http://schemas.microsoft.com/office/powerpoint/2010/main" val="3643501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267200"/>
            <a:ext cx="5245976" cy="4910400"/>
          </a:xfrm>
        </p:spPr>
        <p:txBody>
          <a:bodyPr/>
          <a:lstStyle/>
          <a:p>
            <a:r>
              <a:rPr lang="en-US" sz="2000" dirty="0"/>
              <a:t>During an intimate examination: </a:t>
            </a:r>
          </a:p>
          <a:p>
            <a:pPr marL="568800" lvl="1" indent="-266400">
              <a:spcBef>
                <a:spcPts val="1200"/>
              </a:spcBef>
            </a:pPr>
            <a:r>
              <a:rPr lang="en-US" sz="2000" dirty="0" smtClean="0"/>
              <a:t>explain </a:t>
            </a:r>
            <a:r>
              <a:rPr lang="en-US" sz="2000" dirty="0"/>
              <a:t>what you are doing </a:t>
            </a:r>
          </a:p>
          <a:p>
            <a:pPr marL="568800" lvl="1" indent="-266400">
              <a:spcBef>
                <a:spcPts val="1200"/>
              </a:spcBef>
            </a:pPr>
            <a:r>
              <a:rPr lang="en-US" sz="2000" dirty="0" smtClean="0"/>
              <a:t>offer </a:t>
            </a:r>
            <a:r>
              <a:rPr lang="en-US" sz="2000" dirty="0"/>
              <a:t>reassurance</a:t>
            </a:r>
          </a:p>
          <a:p>
            <a:pPr marL="568800" lvl="1" indent="-266400">
              <a:spcBef>
                <a:spcPts val="1200"/>
              </a:spcBef>
            </a:pPr>
            <a:r>
              <a:rPr lang="en-US" sz="2000" dirty="0" smtClean="0"/>
              <a:t>keep </a:t>
            </a:r>
            <a:r>
              <a:rPr lang="en-US" sz="2000" dirty="0"/>
              <a:t>talking, but keep discussion relevant </a:t>
            </a:r>
          </a:p>
          <a:p>
            <a:pPr marL="568800" lvl="1" indent="-266400">
              <a:spcBef>
                <a:spcPts val="1200"/>
              </a:spcBef>
            </a:pPr>
            <a:r>
              <a:rPr lang="en-US" sz="2000" dirty="0" smtClean="0"/>
              <a:t>avoid </a:t>
            </a:r>
            <a:r>
              <a:rPr lang="en-US" sz="2000" dirty="0"/>
              <a:t>unnecessary comments </a:t>
            </a:r>
          </a:p>
          <a:p>
            <a:pPr marL="568800" lvl="1" indent="-266400">
              <a:spcBef>
                <a:spcPts val="1200"/>
              </a:spcBef>
            </a:pPr>
            <a:r>
              <a:rPr lang="en-US" sz="2000" dirty="0" smtClean="0"/>
              <a:t>encourage </a:t>
            </a:r>
            <a:r>
              <a:rPr lang="en-US" sz="2000" dirty="0"/>
              <a:t>questions and discussion</a:t>
            </a:r>
          </a:p>
          <a:p>
            <a:pPr marL="568800" lvl="1" indent="-266400">
              <a:spcBef>
                <a:spcPts val="1200"/>
              </a:spcBef>
            </a:pPr>
            <a:r>
              <a:rPr lang="en-US" sz="2000" dirty="0" smtClean="0"/>
              <a:t>remain </a:t>
            </a:r>
            <a:r>
              <a:rPr lang="en-US" sz="2000" dirty="0"/>
              <a:t>alert to verbal and </a:t>
            </a:r>
            <a:r>
              <a:rPr lang="en-US" sz="2000" dirty="0" smtClean="0"/>
              <a:t>non-verbal </a:t>
            </a:r>
            <a:r>
              <a:rPr lang="en-US" sz="2000" dirty="0"/>
              <a:t>indications of distress from the </a:t>
            </a:r>
            <a:r>
              <a:rPr lang="en-US" sz="2000" dirty="0" smtClean="0"/>
              <a:t>patient.</a:t>
            </a:r>
            <a:endParaRPr lang="en-US" sz="2000" dirty="0"/>
          </a:p>
          <a:p>
            <a:pPr marL="265112" lvl="1" indent="0">
              <a:buNone/>
            </a:pPr>
            <a:endParaRPr lang="en-US" sz="2000" dirty="0"/>
          </a:p>
          <a:p>
            <a:pPr marL="0" indent="0">
              <a:spcBef>
                <a:spcPts val="1200"/>
              </a:spcBef>
              <a:buNone/>
            </a:pPr>
            <a:r>
              <a:rPr lang="en-US" sz="1600" i="1" dirty="0" smtClean="0"/>
              <a:t>NHS </a:t>
            </a:r>
            <a:r>
              <a:rPr lang="en-US" sz="1600" i="1" dirty="0"/>
              <a:t>(UK) Clinical Governance Support Team </a:t>
            </a:r>
            <a:r>
              <a:rPr lang="en-US" sz="1600" i="1" dirty="0" smtClean="0"/>
              <a:t>‘Guidance </a:t>
            </a:r>
            <a:r>
              <a:rPr lang="en-US" sz="1600" i="1" dirty="0"/>
              <a:t>on the role and effective use of chaperones in primary care and community care settings’</a:t>
            </a:r>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19</a:t>
            </a:fld>
            <a:endParaRPr lang="en-US" dirty="0"/>
          </a:p>
        </p:txBody>
      </p:sp>
      <p:sp>
        <p:nvSpPr>
          <p:cNvPr id="5" name="Title 4"/>
          <p:cNvSpPr>
            <a:spLocks noGrp="1"/>
          </p:cNvSpPr>
          <p:nvPr>
            <p:ph type="title"/>
          </p:nvPr>
        </p:nvSpPr>
        <p:spPr/>
        <p:txBody>
          <a:bodyPr/>
          <a:lstStyle/>
          <a:p>
            <a:r>
              <a:rPr lang="en-US" sz="2800" dirty="0"/>
              <a:t>Risk management tips</a:t>
            </a:r>
            <a:endParaRPr lang="en-AU"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123" y="2152357"/>
            <a:ext cx="3731053" cy="2677668"/>
          </a:xfrm>
          <a:prstGeom prst="rect">
            <a:avLst/>
          </a:prstGeom>
        </p:spPr>
      </p:pic>
    </p:spTree>
    <p:extLst>
      <p:ext uri="{BB962C8B-B14F-4D97-AF65-F5344CB8AC3E}">
        <p14:creationId xmlns:p14="http://schemas.microsoft.com/office/powerpoint/2010/main" val="3484182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267200"/>
            <a:ext cx="4404505" cy="4910400"/>
          </a:xfrm>
        </p:spPr>
        <p:txBody>
          <a:bodyPr/>
          <a:lstStyle/>
          <a:p>
            <a:r>
              <a:rPr lang="en-US" sz="2000" dirty="0" err="1" smtClean="0"/>
              <a:t>Practising</a:t>
            </a:r>
            <a:r>
              <a:rPr lang="en-US" sz="2000" dirty="0" smtClean="0"/>
              <a:t> </a:t>
            </a:r>
            <a:r>
              <a:rPr lang="en-US" sz="2000" dirty="0"/>
              <a:t>GP </a:t>
            </a:r>
          </a:p>
          <a:p>
            <a:r>
              <a:rPr lang="en-US" sz="2000" dirty="0"/>
              <a:t>Senior Medical Advisor in A</a:t>
            </a:r>
            <a:r>
              <a:rPr lang="en-US" sz="2000" dirty="0" smtClean="0"/>
              <a:t>dvocacy </a:t>
            </a:r>
            <a:r>
              <a:rPr lang="en-US" sz="2000" dirty="0"/>
              <a:t>at Avant </a:t>
            </a:r>
          </a:p>
          <a:p>
            <a:r>
              <a:rPr lang="en-US" sz="2000" dirty="0"/>
              <a:t>Member of two subcommittees of MSAC</a:t>
            </a:r>
          </a:p>
          <a:p>
            <a:r>
              <a:rPr lang="en-US" sz="2000" dirty="0"/>
              <a:t>Review Therapeutic Guidelines</a:t>
            </a:r>
          </a:p>
          <a:p>
            <a:r>
              <a:rPr lang="en-US" sz="2000" dirty="0"/>
              <a:t>Past hearing member of Medical Council of NSW </a:t>
            </a:r>
          </a:p>
          <a:p>
            <a:r>
              <a:rPr lang="en-US" sz="2000" dirty="0"/>
              <a:t>No direct or indirect conflict of interest </a:t>
            </a:r>
          </a:p>
        </p:txBody>
      </p:sp>
      <p:sp>
        <p:nvSpPr>
          <p:cNvPr id="15" name="Slide Number Placeholder 14"/>
          <p:cNvSpPr>
            <a:spLocks noGrp="1"/>
          </p:cNvSpPr>
          <p:nvPr>
            <p:ph type="sldNum" sz="quarter" idx="12"/>
          </p:nvPr>
        </p:nvSpPr>
        <p:spPr/>
        <p:txBody>
          <a:bodyPr/>
          <a:lstStyle/>
          <a:p>
            <a:fld id="{9F8B2DE2-7C6A-4848-B660-DBF97EFE9FA4}" type="slidenum">
              <a:rPr lang="en-US" smtClean="0"/>
              <a:pPr/>
              <a:t>2</a:t>
            </a:fld>
            <a:endParaRPr lang="en-US" dirty="0"/>
          </a:p>
        </p:txBody>
      </p:sp>
      <p:sp>
        <p:nvSpPr>
          <p:cNvPr id="6" name="Title 5"/>
          <p:cNvSpPr>
            <a:spLocks noGrp="1"/>
          </p:cNvSpPr>
          <p:nvPr>
            <p:ph type="title"/>
          </p:nvPr>
        </p:nvSpPr>
        <p:spPr/>
        <p:txBody>
          <a:bodyPr/>
          <a:lstStyle/>
          <a:p>
            <a:r>
              <a:rPr lang="en-AU" sz="2800" dirty="0" smtClean="0"/>
              <a:t>Conflict of interest statement</a:t>
            </a:r>
            <a:endParaRPr lang="en-AU" sz="2800" dirty="0"/>
          </a:p>
        </p:txBody>
      </p:sp>
      <p:sp>
        <p:nvSpPr>
          <p:cNvPr id="10" name="Footer Placeholder 9"/>
          <p:cNvSpPr>
            <a:spLocks noGrp="1"/>
          </p:cNvSpPr>
          <p:nvPr>
            <p:ph type="ftr" sz="quarter" idx="11"/>
          </p:nvPr>
        </p:nvSpPr>
        <p:spPr/>
        <p:txBody>
          <a:bodyPr/>
          <a:lstStyle/>
          <a:p>
            <a:r>
              <a:rPr lang="en-AU" dirty="0" smtClean="0"/>
              <a:t>Medico-legal issues: intimate examinations, cultural sensitivities and the use of chaperones</a:t>
            </a:r>
            <a:endParaRPr lang="en-AU" dirty="0"/>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865" y="1266825"/>
            <a:ext cx="3083009" cy="4621213"/>
          </a:xfrm>
          <a:prstGeom prst="rect">
            <a:avLst/>
          </a:prstGeom>
        </p:spPr>
      </p:pic>
    </p:spTree>
    <p:extLst>
      <p:ext uri="{BB962C8B-B14F-4D97-AF65-F5344CB8AC3E}">
        <p14:creationId xmlns:p14="http://schemas.microsoft.com/office/powerpoint/2010/main" val="1339522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219" y="1119489"/>
            <a:ext cx="5468027" cy="4910400"/>
          </a:xfrm>
        </p:spPr>
        <p:txBody>
          <a:bodyPr/>
          <a:lstStyle/>
          <a:p>
            <a:pPr>
              <a:spcBef>
                <a:spcPts val="1200"/>
              </a:spcBef>
            </a:pPr>
            <a:r>
              <a:rPr lang="en-US" sz="1900" dirty="0" smtClean="0"/>
              <a:t>No firm </a:t>
            </a:r>
            <a:r>
              <a:rPr lang="en-US" sz="1900" dirty="0"/>
              <a:t>guidelines on </a:t>
            </a:r>
            <a:r>
              <a:rPr lang="en-US" sz="1900" dirty="0" smtClean="0"/>
              <a:t>when </a:t>
            </a:r>
            <a:r>
              <a:rPr lang="en-US" sz="1900" dirty="0"/>
              <a:t>to use </a:t>
            </a:r>
            <a:r>
              <a:rPr lang="en-US" sz="1900" dirty="0" smtClean="0"/>
              <a:t>chaperone- consider it on a  case by case basis</a:t>
            </a:r>
          </a:p>
          <a:p>
            <a:pPr marL="0" indent="0">
              <a:buNone/>
            </a:pPr>
            <a:r>
              <a:rPr lang="en-US" sz="1900" i="1" dirty="0"/>
              <a:t> </a:t>
            </a:r>
            <a:r>
              <a:rPr lang="en-US" sz="1900" i="1" dirty="0" smtClean="0"/>
              <a:t>    </a:t>
            </a:r>
            <a:r>
              <a:rPr lang="en-US" sz="1700" i="1" dirty="0" smtClean="0"/>
              <a:t>RACGP position on the use of chaperones in </a:t>
            </a:r>
          </a:p>
          <a:p>
            <a:pPr marL="0" indent="0">
              <a:buNone/>
            </a:pPr>
            <a:r>
              <a:rPr lang="en-US" sz="1700" i="1" dirty="0" smtClean="0"/>
              <a:t>general practice</a:t>
            </a:r>
            <a:endParaRPr lang="en-US" sz="1700" dirty="0" smtClean="0"/>
          </a:p>
          <a:p>
            <a:pPr>
              <a:spcBef>
                <a:spcPts val="1200"/>
              </a:spcBef>
            </a:pPr>
            <a:r>
              <a:rPr lang="en-US" sz="1900" dirty="0" smtClean="0"/>
              <a:t>When </a:t>
            </a:r>
            <a:r>
              <a:rPr lang="en-US" sz="1900" dirty="0"/>
              <a:t>patients seem anxious and/or afraid</a:t>
            </a:r>
          </a:p>
          <a:p>
            <a:pPr>
              <a:spcBef>
                <a:spcPts val="1200"/>
              </a:spcBef>
            </a:pPr>
            <a:r>
              <a:rPr lang="en-US" sz="1900" dirty="0" smtClean="0"/>
              <a:t>When </a:t>
            </a:r>
            <a:r>
              <a:rPr lang="en-US" sz="1900" dirty="0"/>
              <a:t>you have a patient who goes out of their way to make an appointment with you at unusual hours or when other staff are not </a:t>
            </a:r>
            <a:r>
              <a:rPr lang="en-US" sz="1900" dirty="0" smtClean="0"/>
              <a:t>present</a:t>
            </a:r>
            <a:endParaRPr lang="en-US" sz="1900" dirty="0"/>
          </a:p>
          <a:p>
            <a:pPr>
              <a:spcBef>
                <a:spcPts val="1200"/>
              </a:spcBef>
              <a:spcAft>
                <a:spcPts val="300"/>
              </a:spcAft>
            </a:pPr>
            <a:r>
              <a:rPr lang="en-US" sz="1900" dirty="0"/>
              <a:t>When it is good practice to do </a:t>
            </a:r>
            <a:r>
              <a:rPr lang="en-US" sz="1900" dirty="0" smtClean="0"/>
              <a:t>so, for example:</a:t>
            </a:r>
            <a:endParaRPr lang="en-US" sz="1900" dirty="0"/>
          </a:p>
          <a:p>
            <a:pPr marL="568800" lvl="1" indent="-266400"/>
            <a:r>
              <a:rPr lang="en-US" sz="1900" dirty="0"/>
              <a:t>a new patient </a:t>
            </a:r>
            <a:r>
              <a:rPr lang="en-US" sz="1900" dirty="0" smtClean="0"/>
              <a:t>that requires </a:t>
            </a:r>
            <a:r>
              <a:rPr lang="en-US" sz="1900" dirty="0"/>
              <a:t>an intimate examination</a:t>
            </a:r>
          </a:p>
          <a:p>
            <a:pPr marL="568800" lvl="1" indent="-266400"/>
            <a:r>
              <a:rPr lang="en-US" sz="1900" dirty="0"/>
              <a:t>a teenage patient</a:t>
            </a:r>
          </a:p>
          <a:p>
            <a:pPr marL="568800" lvl="1" indent="-266400"/>
            <a:r>
              <a:rPr lang="en-US" sz="1900" dirty="0"/>
              <a:t>a medico-legal examination </a:t>
            </a:r>
            <a:endParaRPr lang="en-US" sz="1900" dirty="0" smtClean="0"/>
          </a:p>
          <a:p>
            <a:pPr marL="302400" lvl="1" indent="0">
              <a:spcBef>
                <a:spcPts val="300"/>
              </a:spcBef>
              <a:spcAft>
                <a:spcPts val="300"/>
              </a:spcAft>
              <a:buNone/>
            </a:pPr>
            <a:endParaRPr lang="en-US" sz="2000"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20</a:t>
            </a:fld>
            <a:endParaRPr lang="en-US" dirty="0"/>
          </a:p>
        </p:txBody>
      </p:sp>
      <p:sp>
        <p:nvSpPr>
          <p:cNvPr id="5" name="Title 4"/>
          <p:cNvSpPr>
            <a:spLocks noGrp="1"/>
          </p:cNvSpPr>
          <p:nvPr>
            <p:ph type="title"/>
          </p:nvPr>
        </p:nvSpPr>
        <p:spPr/>
        <p:txBody>
          <a:bodyPr/>
          <a:lstStyle/>
          <a:p>
            <a:r>
              <a:rPr lang="en-AU" sz="2800" dirty="0" smtClean="0"/>
              <a:t>When to use a chaperone</a:t>
            </a:r>
            <a:endParaRPr lang="en-AU"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890" y="1913205"/>
            <a:ext cx="3047075" cy="31398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84649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8" y="1267200"/>
            <a:ext cx="5752413" cy="4910400"/>
          </a:xfrm>
        </p:spPr>
        <p:txBody>
          <a:bodyPr/>
          <a:lstStyle/>
          <a:p>
            <a:r>
              <a:rPr lang="en-AU" sz="2200" b="1" dirty="0"/>
              <a:t>Alarm bells should be ringing (in your head): </a:t>
            </a:r>
            <a:r>
              <a:rPr lang="en-AU" sz="2200" b="1" dirty="0" smtClean="0"/>
              <a:t/>
            </a:r>
            <a:br>
              <a:rPr lang="en-AU" sz="2200" b="1" dirty="0" smtClean="0"/>
            </a:br>
            <a:endParaRPr lang="en-AU" sz="800" b="1" dirty="0"/>
          </a:p>
          <a:p>
            <a:pPr marL="568800" lvl="1" indent="-266400"/>
            <a:r>
              <a:rPr lang="en-AU" sz="2200" dirty="0"/>
              <a:t>i</a:t>
            </a:r>
            <a:r>
              <a:rPr lang="en-AU" sz="2200" dirty="0" smtClean="0"/>
              <a:t>f you </a:t>
            </a:r>
            <a:r>
              <a:rPr lang="en-AU" sz="2200" dirty="0"/>
              <a:t>are alone </a:t>
            </a:r>
            <a:r>
              <a:rPr lang="en-AU" sz="2200" dirty="0" smtClean="0"/>
              <a:t>in </a:t>
            </a:r>
            <a:r>
              <a:rPr lang="en-AU" sz="2200" dirty="0"/>
              <a:t>your practice </a:t>
            </a:r>
            <a:r>
              <a:rPr lang="en-AU" sz="2200" dirty="0" smtClean="0"/>
              <a:t>with no-one other </a:t>
            </a:r>
            <a:r>
              <a:rPr lang="en-AU" sz="2200" dirty="0"/>
              <a:t>than you and the patient (this should be avoided)</a:t>
            </a:r>
          </a:p>
          <a:p>
            <a:pPr marL="568800" lvl="1" indent="-266400"/>
            <a:endParaRPr lang="en-AU" sz="800" dirty="0"/>
          </a:p>
          <a:p>
            <a:pPr marL="568800" lvl="1" indent="-266400"/>
            <a:r>
              <a:rPr lang="en-AU" sz="2200" dirty="0" smtClean="0"/>
              <a:t>when </a:t>
            </a:r>
            <a:r>
              <a:rPr lang="en-AU" sz="2200" dirty="0"/>
              <a:t>you have a patient coming in for the first time asking for an intimate examination</a:t>
            </a:r>
          </a:p>
          <a:p>
            <a:pPr marL="568800" lvl="1" indent="-266400"/>
            <a:endParaRPr lang="en-AU" sz="800" dirty="0"/>
          </a:p>
          <a:p>
            <a:pPr marL="568800" lvl="1" indent="-266400"/>
            <a:r>
              <a:rPr lang="en-US" sz="2200" dirty="0" smtClean="0"/>
              <a:t>when a patient starts </a:t>
            </a:r>
            <a:r>
              <a:rPr lang="en-US" sz="2200" dirty="0"/>
              <a:t>to </a:t>
            </a:r>
            <a:r>
              <a:rPr lang="en-US" sz="2200" dirty="0" smtClean="0"/>
              <a:t>‘cross </a:t>
            </a:r>
            <a:r>
              <a:rPr lang="en-US" sz="2200" dirty="0"/>
              <a:t>the </a:t>
            </a:r>
            <a:r>
              <a:rPr lang="en-US" sz="2200" dirty="0" smtClean="0"/>
              <a:t>line’, for example, ‘would </a:t>
            </a:r>
            <a:r>
              <a:rPr lang="en-US" sz="2200" dirty="0"/>
              <a:t>you like to meet for coffee</a:t>
            </a:r>
            <a:r>
              <a:rPr lang="en-US" sz="2200" dirty="0" smtClean="0"/>
              <a:t>?’</a:t>
            </a:r>
            <a:endParaRPr lang="en-US" sz="2200" dirty="0"/>
          </a:p>
          <a:p>
            <a:pPr marL="302400" lvl="1" indent="0">
              <a:buNone/>
            </a:pPr>
            <a:endParaRPr lang="en-US" sz="800" dirty="0"/>
          </a:p>
          <a:p>
            <a:pPr marL="568800" lvl="1" indent="-266400"/>
            <a:r>
              <a:rPr lang="en-US" sz="2200" dirty="0" smtClean="0"/>
              <a:t>when a patient starts </a:t>
            </a:r>
            <a:r>
              <a:rPr lang="en-US" sz="2200" dirty="0"/>
              <a:t>asking a lot of personal questions </a:t>
            </a:r>
            <a:r>
              <a:rPr lang="en-US" sz="2200" dirty="0" smtClean="0"/>
              <a:t>about you</a:t>
            </a:r>
            <a:r>
              <a:rPr lang="en-US" sz="2200" dirty="0"/>
              <a:t>.</a:t>
            </a:r>
          </a:p>
          <a:p>
            <a:pPr lvl="1"/>
            <a:endParaRPr lang="en-AU" sz="2000"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21</a:t>
            </a:fld>
            <a:endParaRPr lang="en-US" dirty="0"/>
          </a:p>
        </p:txBody>
      </p:sp>
      <p:sp>
        <p:nvSpPr>
          <p:cNvPr id="5" name="Title 4"/>
          <p:cNvSpPr>
            <a:spLocks noGrp="1"/>
          </p:cNvSpPr>
          <p:nvPr>
            <p:ph type="title"/>
          </p:nvPr>
        </p:nvSpPr>
        <p:spPr/>
        <p:txBody>
          <a:bodyPr/>
          <a:lstStyle/>
          <a:p>
            <a:r>
              <a:rPr lang="en-AU" sz="2800" dirty="0" smtClean="0"/>
              <a:t>When to use a chaperone</a:t>
            </a:r>
            <a:endParaRPr lang="en-AU" sz="2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9022" y="1488497"/>
            <a:ext cx="2884388" cy="38361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068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267200"/>
            <a:ext cx="5907158" cy="4910400"/>
          </a:xfrm>
        </p:spPr>
        <p:txBody>
          <a:bodyPr/>
          <a:lstStyle/>
          <a:p>
            <a:r>
              <a:rPr lang="en-AU" sz="2200" b="1" dirty="0"/>
              <a:t>Alarm bells should be ringing (in your head): </a:t>
            </a:r>
            <a:r>
              <a:rPr lang="en-AU" sz="2200" b="1" dirty="0" smtClean="0"/>
              <a:t/>
            </a:r>
            <a:br>
              <a:rPr lang="en-AU" sz="2200" b="1" dirty="0" smtClean="0"/>
            </a:br>
            <a:endParaRPr lang="en-AU" sz="2200" dirty="0"/>
          </a:p>
          <a:p>
            <a:pPr marL="568800" lvl="1" indent="-266400"/>
            <a:r>
              <a:rPr lang="en-US" sz="2200" dirty="0"/>
              <a:t>when </a:t>
            </a:r>
            <a:r>
              <a:rPr lang="en-US" sz="2200" dirty="0" smtClean="0"/>
              <a:t>a </a:t>
            </a:r>
            <a:r>
              <a:rPr lang="en-US" sz="2200" dirty="0"/>
              <a:t>patient </a:t>
            </a:r>
            <a:r>
              <a:rPr lang="en-US" sz="2200" dirty="0" smtClean="0"/>
              <a:t>goes </a:t>
            </a:r>
            <a:r>
              <a:rPr lang="en-US" sz="2200" dirty="0"/>
              <a:t>out of their way to make an appointment with you at unusual hours or when other staff are not present</a:t>
            </a:r>
          </a:p>
          <a:p>
            <a:pPr marL="568800" lvl="1" indent="-266400"/>
            <a:endParaRPr lang="en-US" sz="2200" dirty="0"/>
          </a:p>
          <a:p>
            <a:pPr marL="568800" lvl="1" indent="-266400"/>
            <a:r>
              <a:rPr lang="en-US" sz="2200" dirty="0"/>
              <a:t>when your gut feeling tells you something is wrong, for example, a patient begins showering you with expensive </a:t>
            </a:r>
            <a:r>
              <a:rPr lang="en-US" sz="2200" dirty="0" smtClean="0"/>
              <a:t>gifts.</a:t>
            </a:r>
            <a:endParaRPr lang="en-US" sz="2200" dirty="0"/>
          </a:p>
          <a:p>
            <a:pPr marL="568800" lvl="1" indent="-266400"/>
            <a:endParaRPr lang="en-US" sz="2400" dirty="0"/>
          </a:p>
          <a:p>
            <a:pPr lvl="1"/>
            <a:endParaRPr lang="en-AU" sz="2000"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22</a:t>
            </a:fld>
            <a:endParaRPr lang="en-US" dirty="0"/>
          </a:p>
        </p:txBody>
      </p:sp>
      <p:sp>
        <p:nvSpPr>
          <p:cNvPr id="5" name="Title 4"/>
          <p:cNvSpPr>
            <a:spLocks noGrp="1"/>
          </p:cNvSpPr>
          <p:nvPr>
            <p:ph type="title"/>
          </p:nvPr>
        </p:nvSpPr>
        <p:spPr/>
        <p:txBody>
          <a:bodyPr/>
          <a:lstStyle/>
          <a:p>
            <a:r>
              <a:rPr lang="en-AU" sz="2800" dirty="0" smtClean="0"/>
              <a:t>When to use a chaperone</a:t>
            </a:r>
            <a:endParaRPr lang="en-AU" sz="2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2598" y="1701356"/>
            <a:ext cx="2782516" cy="3700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120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18522" y="376063"/>
            <a:ext cx="7474024" cy="529770"/>
          </a:xfrm>
        </p:spPr>
        <p:txBody>
          <a:bodyPr/>
          <a:lstStyle/>
          <a:p>
            <a:r>
              <a:rPr lang="en-US" sz="2800" dirty="0" smtClean="0"/>
              <a:t>Cultural Sensitivity in Medicine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1196752"/>
            <a:ext cx="5328592" cy="5211222"/>
          </a:xfrm>
        </p:spPr>
      </p:pic>
    </p:spTree>
    <p:extLst>
      <p:ext uri="{BB962C8B-B14F-4D97-AF65-F5344CB8AC3E}">
        <p14:creationId xmlns:p14="http://schemas.microsoft.com/office/powerpoint/2010/main" val="701313527"/>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09" y="332656"/>
            <a:ext cx="6499827" cy="529770"/>
          </a:xfrm>
        </p:spPr>
        <p:txBody>
          <a:bodyPr/>
          <a:lstStyle/>
          <a:p>
            <a:r>
              <a:rPr lang="en-AU" sz="2800" dirty="0" smtClean="0"/>
              <a:t>Strategies for Cultural Sensitivity </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6960138"/>
              </p:ext>
            </p:extLst>
          </p:nvPr>
        </p:nvGraphicFramePr>
        <p:xfrm>
          <a:off x="360363" y="1268413"/>
          <a:ext cx="7164387" cy="491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814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5536" y="332656"/>
            <a:ext cx="6768752" cy="529770"/>
          </a:xfrm>
        </p:spPr>
        <p:txBody>
          <a:bodyPr/>
          <a:lstStyle/>
          <a:p>
            <a:pPr>
              <a:lnSpc>
                <a:spcPct val="100000"/>
              </a:lnSpc>
            </a:pPr>
            <a:r>
              <a:rPr lang="en-US" sz="2800" dirty="0" smtClean="0"/>
              <a:t>Cultural sensitivity and awareness checklist</a:t>
            </a:r>
          </a:p>
        </p:txBody>
      </p:sp>
      <p:sp>
        <p:nvSpPr>
          <p:cNvPr id="3" name="Rectangle 4"/>
          <p:cNvSpPr>
            <a:spLocks noChangeArrowheads="1"/>
          </p:cNvSpPr>
          <p:nvPr/>
        </p:nvSpPr>
        <p:spPr bwMode="auto">
          <a:xfrm>
            <a:off x="3791657" y="6543491"/>
            <a:ext cx="2338777"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587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smtClean="0">
                <a:ln>
                  <a:noFill/>
                </a:ln>
                <a:effectLst/>
                <a:latin typeface="inherit"/>
                <a:cs typeface="Arial" pitchFamily="34" charset="0"/>
              </a:rPr>
              <a:t>J Med Ethics </a:t>
            </a:r>
            <a:r>
              <a:rPr kumimoji="0" lang="en-US" altLang="en-US" sz="700" b="0" i="0" u="none" strike="noStrike" cap="none" normalizeH="0" baseline="0" dirty="0" smtClean="0">
                <a:ln>
                  <a:noFill/>
                </a:ln>
                <a:effectLst/>
                <a:latin typeface="inherit"/>
                <a:cs typeface="Arial" pitchFamily="34" charset="0"/>
              </a:rPr>
              <a:t>2002;</a:t>
            </a:r>
            <a:r>
              <a:rPr kumimoji="0" lang="en-US" altLang="en-US" sz="700" b="1" i="0" u="none" strike="noStrike" cap="none" normalizeH="0" baseline="0" dirty="0" smtClean="0">
                <a:ln>
                  <a:noFill/>
                </a:ln>
                <a:effectLst/>
                <a:latin typeface="inherit"/>
                <a:cs typeface="Arial" pitchFamily="34" charset="0"/>
              </a:rPr>
              <a:t>28:</a:t>
            </a:r>
            <a:r>
              <a:rPr kumimoji="0" lang="en-US" altLang="en-US" sz="700" b="0" i="0" u="none" strike="noStrike" cap="none" normalizeH="0" baseline="0" dirty="0" smtClean="0">
                <a:ln>
                  <a:noFill/>
                </a:ln>
                <a:effectLst/>
                <a:latin typeface="inherit"/>
                <a:cs typeface="Arial" pitchFamily="34" charset="0"/>
              </a:rPr>
              <a:t>143-146 doi:10.1136/jme.28.3.143 </a:t>
            </a:r>
            <a:endParaRPr kumimoji="0" lang="en-US" altLang="en-US" sz="700" b="0" i="0" u="none" strike="noStrike" cap="none" normalizeH="0" baseline="0" dirty="0" smtClean="0">
              <a:ln>
                <a:noFill/>
              </a:ln>
              <a:effectLst/>
              <a:latin typeface="Arial" pitchFamily="34" charset="0"/>
              <a:cs typeface="Arial" pitchFamily="34" charset="0"/>
            </a:endParaRPr>
          </a:p>
        </p:txBody>
      </p:sp>
      <p:graphicFrame>
        <p:nvGraphicFramePr>
          <p:cNvPr id="2" name="Diagram 1"/>
          <p:cNvGraphicFramePr/>
          <p:nvPr>
            <p:extLst>
              <p:ext uri="{D42A27DB-BD31-4B8C-83A1-F6EECF244321}">
                <p14:modId xmlns:p14="http://schemas.microsoft.com/office/powerpoint/2010/main" val="190689894"/>
              </p:ext>
            </p:extLst>
          </p:nvPr>
        </p:nvGraphicFramePr>
        <p:xfrm>
          <a:off x="539551" y="1124743"/>
          <a:ext cx="8456737" cy="5526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2614286"/>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267200"/>
            <a:ext cx="5883200" cy="4910400"/>
          </a:xfrm>
        </p:spPr>
        <p:txBody>
          <a:bodyPr/>
          <a:lstStyle/>
          <a:p>
            <a:r>
              <a:rPr lang="en-US" sz="2400" dirty="0"/>
              <a:t>Indigenous patients </a:t>
            </a:r>
          </a:p>
          <a:p>
            <a:pPr marL="0" indent="0">
              <a:buNone/>
            </a:pPr>
            <a:endParaRPr lang="en-US" sz="1600" dirty="0"/>
          </a:p>
          <a:p>
            <a:r>
              <a:rPr lang="en-US" sz="2400" dirty="0"/>
              <a:t>Religious dress</a:t>
            </a:r>
          </a:p>
          <a:p>
            <a:pPr marL="0" indent="0">
              <a:buNone/>
            </a:pPr>
            <a:endParaRPr lang="en-US" sz="1600" dirty="0"/>
          </a:p>
          <a:p>
            <a:r>
              <a:rPr lang="en-US" sz="2400" dirty="0"/>
              <a:t>Religious beliefs</a:t>
            </a:r>
          </a:p>
          <a:p>
            <a:pPr marL="0" indent="0">
              <a:buNone/>
            </a:pPr>
            <a:endParaRPr lang="en-US" sz="1600" dirty="0"/>
          </a:p>
          <a:p>
            <a:r>
              <a:rPr lang="en-US" sz="2400" dirty="0"/>
              <a:t>Cultural issues with the doctor themselves</a:t>
            </a:r>
          </a:p>
          <a:p>
            <a:pPr marL="0" indent="0">
              <a:buNone/>
            </a:pPr>
            <a:endParaRPr lang="en-US" sz="1600" dirty="0"/>
          </a:p>
          <a:p>
            <a:r>
              <a:rPr lang="en-US" sz="2400" dirty="0"/>
              <a:t>A language barrier </a:t>
            </a:r>
            <a:r>
              <a:rPr lang="en-US" sz="2400" dirty="0" smtClean="0"/>
              <a:t>– a </a:t>
            </a:r>
            <a:r>
              <a:rPr lang="en-US" sz="2400" dirty="0"/>
              <a:t>barrier to proper </a:t>
            </a:r>
            <a:r>
              <a:rPr lang="en-US" sz="2400" dirty="0" smtClean="0"/>
              <a:t>consent</a:t>
            </a:r>
          </a:p>
          <a:p>
            <a:pPr marL="0" indent="0">
              <a:buNone/>
            </a:pPr>
            <a:r>
              <a:rPr lang="en-US" sz="2400" dirty="0" smtClean="0"/>
              <a:t> </a:t>
            </a:r>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26</a:t>
            </a:fld>
            <a:endParaRPr lang="en-US" dirty="0"/>
          </a:p>
        </p:txBody>
      </p:sp>
      <p:sp>
        <p:nvSpPr>
          <p:cNvPr id="5" name="Title 4"/>
          <p:cNvSpPr>
            <a:spLocks noGrp="1"/>
          </p:cNvSpPr>
          <p:nvPr>
            <p:ph type="title"/>
          </p:nvPr>
        </p:nvSpPr>
        <p:spPr/>
        <p:txBody>
          <a:bodyPr/>
          <a:lstStyle/>
          <a:p>
            <a:r>
              <a:rPr lang="en-AU" sz="2800" dirty="0" smtClean="0"/>
              <a:t>Cultural sensitivities</a:t>
            </a:r>
            <a:endParaRPr lang="en-AU" sz="2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199" y="1499625"/>
            <a:ext cx="2701468" cy="4043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371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267200"/>
            <a:ext cx="7560112" cy="4910400"/>
          </a:xfrm>
        </p:spPr>
        <p:txBody>
          <a:bodyPr/>
          <a:lstStyle/>
          <a:p>
            <a:r>
              <a:rPr lang="en-US" sz="2200" dirty="0"/>
              <a:t>If you feel the </a:t>
            </a:r>
            <a:r>
              <a:rPr lang="en-US" sz="2200" b="1" dirty="0"/>
              <a:t>need</a:t>
            </a:r>
            <a:r>
              <a:rPr lang="en-US" sz="2200" dirty="0"/>
              <a:t> to offer a chaperone, you should </a:t>
            </a:r>
            <a:r>
              <a:rPr lang="en-US" sz="2200" dirty="0" smtClean="0"/>
              <a:t>feel </a:t>
            </a:r>
            <a:r>
              <a:rPr lang="en-US" sz="2200" dirty="0"/>
              <a:t>the </a:t>
            </a:r>
            <a:r>
              <a:rPr lang="en-US" sz="2200" b="1" dirty="0"/>
              <a:t>urge</a:t>
            </a:r>
            <a:r>
              <a:rPr lang="en-US" sz="2200" dirty="0"/>
              <a:t> to write it down and </a:t>
            </a:r>
            <a:r>
              <a:rPr lang="en-US" sz="2200" dirty="0" smtClean="0"/>
              <a:t>also note whether the </a:t>
            </a:r>
            <a:r>
              <a:rPr lang="en-US" sz="2200" dirty="0"/>
              <a:t>patient accepts the </a:t>
            </a:r>
            <a:r>
              <a:rPr lang="en-US" sz="2200" dirty="0" smtClean="0"/>
              <a:t>offer</a:t>
            </a:r>
            <a:br>
              <a:rPr lang="en-US" sz="2200" dirty="0" smtClean="0"/>
            </a:br>
            <a:r>
              <a:rPr lang="en-US" sz="800" dirty="0" smtClean="0"/>
              <a:t> </a:t>
            </a:r>
            <a:endParaRPr lang="en-US" sz="800" dirty="0"/>
          </a:p>
          <a:p>
            <a:r>
              <a:rPr lang="en-US" sz="2200" dirty="0"/>
              <a:t>If there is someone else in the room, it is best practice </a:t>
            </a:r>
            <a:r>
              <a:rPr lang="en-US" sz="2200" dirty="0" smtClean="0"/>
              <a:t/>
            </a:r>
            <a:br>
              <a:rPr lang="en-US" sz="2200" dirty="0" smtClean="0"/>
            </a:br>
            <a:r>
              <a:rPr lang="en-US" sz="2200" dirty="0" smtClean="0"/>
              <a:t>to write </a:t>
            </a:r>
            <a:r>
              <a:rPr lang="en-US" sz="2200" dirty="0"/>
              <a:t>down who was there </a:t>
            </a:r>
            <a:r>
              <a:rPr lang="en-US" sz="2200" dirty="0" smtClean="0"/>
              <a:t/>
            </a:r>
            <a:br>
              <a:rPr lang="en-US" sz="2200" dirty="0" smtClean="0"/>
            </a:br>
            <a:endParaRPr lang="en-US" sz="800" dirty="0"/>
          </a:p>
          <a:p>
            <a:r>
              <a:rPr lang="en-US" sz="2200" dirty="0"/>
              <a:t>Documenting consent and </a:t>
            </a:r>
            <a:r>
              <a:rPr lang="en-US" sz="2200" dirty="0" smtClean="0"/>
              <a:t>discussions</a:t>
            </a:r>
          </a:p>
          <a:p>
            <a:pPr marL="0" indent="0">
              <a:buNone/>
            </a:pPr>
            <a:r>
              <a:rPr lang="en-US" sz="2200" dirty="0" smtClean="0"/>
              <a:t>   with </a:t>
            </a:r>
            <a:r>
              <a:rPr lang="en-US" sz="2200" dirty="0"/>
              <a:t>the patient is crucial </a:t>
            </a:r>
            <a:r>
              <a:rPr lang="en-US" sz="2200" dirty="0" smtClean="0"/>
              <a:t/>
            </a:r>
            <a:br>
              <a:rPr lang="en-US" sz="2200" dirty="0" smtClean="0"/>
            </a:br>
            <a:endParaRPr lang="en-US" sz="800" dirty="0"/>
          </a:p>
          <a:p>
            <a:r>
              <a:rPr lang="en-US" sz="2200" dirty="0"/>
              <a:t>The more uncomfortable the situation, </a:t>
            </a:r>
            <a:endParaRPr lang="en-US" sz="2200" dirty="0" smtClean="0"/>
          </a:p>
          <a:p>
            <a:pPr marL="0" indent="0">
              <a:buNone/>
            </a:pPr>
            <a:r>
              <a:rPr lang="en-US" sz="2200" dirty="0"/>
              <a:t> </a:t>
            </a:r>
            <a:r>
              <a:rPr lang="en-US" sz="2200" dirty="0" smtClean="0"/>
              <a:t>  the </a:t>
            </a:r>
            <a:r>
              <a:rPr lang="en-US" sz="2200" dirty="0"/>
              <a:t>more you should </a:t>
            </a:r>
            <a:r>
              <a:rPr lang="en-US" sz="2200" dirty="0" smtClean="0"/>
              <a:t>write</a:t>
            </a:r>
            <a:endParaRPr lang="en-US" sz="2200" dirty="0"/>
          </a:p>
          <a:p>
            <a:endParaRPr lang="en-AU" sz="2200"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27</a:t>
            </a:fld>
            <a:endParaRPr lang="en-US" dirty="0"/>
          </a:p>
        </p:txBody>
      </p:sp>
      <p:sp>
        <p:nvSpPr>
          <p:cNvPr id="5" name="Title 4"/>
          <p:cNvSpPr>
            <a:spLocks noGrp="1"/>
          </p:cNvSpPr>
          <p:nvPr>
            <p:ph type="title"/>
          </p:nvPr>
        </p:nvSpPr>
        <p:spPr/>
        <p:txBody>
          <a:bodyPr/>
          <a:lstStyle/>
          <a:p>
            <a:r>
              <a:rPr lang="en-AU" sz="2800" dirty="0" smtClean="0"/>
              <a:t>Your records …</a:t>
            </a:r>
            <a:endParaRPr lang="en-AU"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287" y="3678700"/>
            <a:ext cx="3341733" cy="2320648"/>
          </a:xfrm>
          <a:prstGeom prst="rect">
            <a:avLst/>
          </a:prstGeom>
        </p:spPr>
      </p:pic>
    </p:spTree>
    <p:extLst>
      <p:ext uri="{BB962C8B-B14F-4D97-AF65-F5344CB8AC3E}">
        <p14:creationId xmlns:p14="http://schemas.microsoft.com/office/powerpoint/2010/main" val="1012969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747" y="1337538"/>
            <a:ext cx="8650358" cy="4910400"/>
          </a:xfrm>
        </p:spPr>
        <p:txBody>
          <a:bodyPr/>
          <a:lstStyle/>
          <a:p>
            <a:r>
              <a:rPr lang="en-AU" sz="2200" dirty="0" smtClean="0"/>
              <a:t>One GP who offered to do a breast examination, and found himself charged with a criminal offence and in front of a medical tribunal</a:t>
            </a:r>
          </a:p>
          <a:p>
            <a:endParaRPr lang="en-AU" sz="800" dirty="0" smtClean="0"/>
          </a:p>
          <a:p>
            <a:r>
              <a:rPr lang="en-AU" sz="2200" dirty="0" smtClean="0"/>
              <a:t>Another GP did a vaginal examination, and then undid a bra to have a look at a post sunburn rash with poor communication. This led to a criminal charge and a professional services committee hearing</a:t>
            </a:r>
          </a:p>
          <a:p>
            <a:endParaRPr lang="en-AU" sz="800" dirty="0" smtClean="0"/>
          </a:p>
          <a:p>
            <a:r>
              <a:rPr lang="en-AU" sz="2200" dirty="0" smtClean="0"/>
              <a:t> Another GP took a detailed sexual history whilst performing a vaginal examination-led to a complaint and conditions on his practice</a:t>
            </a:r>
          </a:p>
          <a:p>
            <a:pPr marL="0" indent="0">
              <a:buNone/>
            </a:pPr>
            <a:endParaRPr lang="en-AU" sz="800" dirty="0" smtClean="0"/>
          </a:p>
          <a:p>
            <a:r>
              <a:rPr lang="en-AU" sz="2200" dirty="0" smtClean="0"/>
              <a:t>A female GP proceeds with a vaginal examination despite the patients apprehension- complaint to the HCCC	</a:t>
            </a:r>
          </a:p>
          <a:p>
            <a:endParaRPr lang="en-AU" sz="2200"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28</a:t>
            </a:fld>
            <a:endParaRPr lang="en-US" dirty="0"/>
          </a:p>
        </p:txBody>
      </p:sp>
      <p:sp>
        <p:nvSpPr>
          <p:cNvPr id="5" name="Title 4"/>
          <p:cNvSpPr>
            <a:spLocks noGrp="1"/>
          </p:cNvSpPr>
          <p:nvPr>
            <p:ph type="title"/>
          </p:nvPr>
        </p:nvSpPr>
        <p:spPr/>
        <p:txBody>
          <a:bodyPr/>
          <a:lstStyle/>
          <a:p>
            <a:r>
              <a:rPr lang="en-AU" sz="2800" dirty="0" smtClean="0"/>
              <a:t>Case examples</a:t>
            </a:r>
            <a:endParaRPr lang="en-AU" sz="2800" dirty="0"/>
          </a:p>
        </p:txBody>
      </p:sp>
    </p:spTree>
    <p:extLst>
      <p:ext uri="{BB962C8B-B14F-4D97-AF65-F5344CB8AC3E}">
        <p14:creationId xmlns:p14="http://schemas.microsoft.com/office/powerpoint/2010/main" val="2990153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sz="2400" dirty="0"/>
              <a:t>Communication</a:t>
            </a:r>
          </a:p>
          <a:p>
            <a:endParaRPr lang="en-AU" sz="2400" dirty="0"/>
          </a:p>
          <a:p>
            <a:r>
              <a:rPr lang="en-AU" sz="2400" dirty="0"/>
              <a:t>Consent</a:t>
            </a:r>
          </a:p>
          <a:p>
            <a:endParaRPr lang="en-AU" sz="2400" dirty="0"/>
          </a:p>
          <a:p>
            <a:r>
              <a:rPr lang="en-AU" sz="2400" dirty="0"/>
              <a:t>Document</a:t>
            </a:r>
          </a:p>
          <a:p>
            <a:endParaRPr lang="en-AU" sz="2400" dirty="0"/>
          </a:p>
          <a:p>
            <a:endParaRPr lang="en-AU" sz="2400"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29</a:t>
            </a:fld>
            <a:endParaRPr lang="en-US" dirty="0"/>
          </a:p>
        </p:txBody>
      </p:sp>
      <p:sp>
        <p:nvSpPr>
          <p:cNvPr id="5" name="Title 4"/>
          <p:cNvSpPr>
            <a:spLocks noGrp="1"/>
          </p:cNvSpPr>
          <p:nvPr>
            <p:ph type="title"/>
          </p:nvPr>
        </p:nvSpPr>
        <p:spPr/>
        <p:txBody>
          <a:bodyPr/>
          <a:lstStyle/>
          <a:p>
            <a:r>
              <a:rPr lang="en-AU" sz="2800" dirty="0" smtClean="0"/>
              <a:t>Take home messages</a:t>
            </a:r>
            <a:endParaRPr lang="en-AU"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777" y="2159391"/>
            <a:ext cx="5304537" cy="40418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5718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9084" y="1791929"/>
            <a:ext cx="6231193" cy="4055806"/>
          </a:xfrm>
        </p:spPr>
      </p:pic>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3</a:t>
            </a:fld>
            <a:endParaRPr lang="en-US" dirty="0"/>
          </a:p>
        </p:txBody>
      </p:sp>
      <p:sp>
        <p:nvSpPr>
          <p:cNvPr id="5" name="Title 4"/>
          <p:cNvSpPr>
            <a:spLocks noGrp="1"/>
          </p:cNvSpPr>
          <p:nvPr>
            <p:ph type="title"/>
          </p:nvPr>
        </p:nvSpPr>
        <p:spPr>
          <a:xfrm>
            <a:off x="388136" y="0"/>
            <a:ext cx="6840000" cy="972954"/>
          </a:xfrm>
        </p:spPr>
        <p:txBody>
          <a:bodyPr/>
          <a:lstStyle/>
          <a:p>
            <a:pPr>
              <a:lnSpc>
                <a:spcPct val="100000"/>
              </a:lnSpc>
            </a:pPr>
            <a:r>
              <a:rPr lang="en-AU" sz="2800" dirty="0" smtClean="0"/>
              <a:t>Let us start with a story….. </a:t>
            </a:r>
            <a:br>
              <a:rPr lang="en-AU" sz="2800" dirty="0" smtClean="0"/>
            </a:br>
            <a:r>
              <a:rPr lang="en-AU" sz="2800" dirty="0" smtClean="0"/>
              <a:t>“it was just a misunderstanding”</a:t>
            </a:r>
            <a:endParaRPr lang="en-AU" sz="2800" dirty="0"/>
          </a:p>
        </p:txBody>
      </p:sp>
    </p:spTree>
    <p:extLst>
      <p:ext uri="{BB962C8B-B14F-4D97-AF65-F5344CB8AC3E}">
        <p14:creationId xmlns:p14="http://schemas.microsoft.com/office/powerpoint/2010/main" val="3918310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General disclaimer</a:t>
            </a:r>
            <a:endParaRPr lang="en-AU" b="1" dirty="0" smtClean="0"/>
          </a:p>
          <a:p>
            <a:r>
              <a:rPr lang="en-AU" dirty="0" smtClean="0"/>
              <a:t>The information in this presentation is general information relating to legal and/or clinical issues within Australia (unless otherwise stated). It is not intended to be legal advice and should not be considered as a substitute for obtaining personal legal or other professional advice or proper clinical decision-making having regard to the particular circumstances of the situation.</a:t>
            </a:r>
          </a:p>
          <a:p>
            <a:r>
              <a:rPr lang="en-AU" dirty="0" smtClean="0"/>
              <a:t>While we endeavour to ensure that documents are as current as possible at the time of preparation, we take no responsibility for matters arising from changed circumstances or information or material which may have become available subsequently. Avant Mutual Group Limited and its subsidiaries will not be liable for any loss or damage, however caused (including through negligence), </a:t>
            </a:r>
            <a:br>
              <a:rPr lang="en-AU" dirty="0" smtClean="0"/>
            </a:br>
            <a:r>
              <a:rPr lang="en-AU" dirty="0" smtClean="0"/>
              <a:t>that may be directly or indirectly suffered by you or anyone else </a:t>
            </a:r>
            <a:br>
              <a:rPr lang="en-AU" dirty="0" smtClean="0"/>
            </a:br>
            <a:r>
              <a:rPr lang="en-AU" dirty="0" smtClean="0"/>
              <a:t>in connection with the use of information provided in this document.</a:t>
            </a:r>
            <a:endParaRPr lang="en-AU" dirty="0"/>
          </a:p>
        </p:txBody>
      </p:sp>
      <p:sp>
        <p:nvSpPr>
          <p:cNvPr id="3" name="Title 2"/>
          <p:cNvSpPr>
            <a:spLocks noGrp="1"/>
          </p:cNvSpPr>
          <p:nvPr>
            <p:ph type="title"/>
          </p:nvPr>
        </p:nvSpPr>
        <p:spPr/>
        <p:txBody>
          <a:bodyPr/>
          <a:lstStyle/>
          <a:p>
            <a:r>
              <a:rPr lang="en-US" smtClean="0"/>
              <a:t>Important notices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30</a:t>
            </a:fld>
            <a:endParaRPr lang="en-US" dirty="0"/>
          </a:p>
        </p:txBody>
      </p:sp>
    </p:spTree>
    <p:extLst>
      <p:ext uri="{BB962C8B-B14F-4D97-AF65-F5344CB8AC3E}">
        <p14:creationId xmlns:p14="http://schemas.microsoft.com/office/powerpoint/2010/main" val="3989361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4</a:t>
            </a:fld>
            <a:endParaRPr lang="en-US" dirty="0"/>
          </a:p>
        </p:txBody>
      </p:sp>
      <p:sp>
        <p:nvSpPr>
          <p:cNvPr id="5" name="Title 4"/>
          <p:cNvSpPr>
            <a:spLocks noGrp="1"/>
          </p:cNvSpPr>
          <p:nvPr>
            <p:ph type="title"/>
          </p:nvPr>
        </p:nvSpPr>
        <p:spPr>
          <a:xfrm>
            <a:off x="296694" y="214291"/>
            <a:ext cx="7398334" cy="679007"/>
          </a:xfrm>
        </p:spPr>
        <p:txBody>
          <a:bodyPr/>
          <a:lstStyle/>
          <a:p>
            <a:pPr>
              <a:lnSpc>
                <a:spcPct val="100000"/>
              </a:lnSpc>
            </a:pPr>
            <a:r>
              <a:rPr lang="en-US" sz="2800" dirty="0"/>
              <a:t>The role of statutory authorities (in </a:t>
            </a:r>
            <a:r>
              <a:rPr lang="en-US" sz="2800" dirty="0" smtClean="0"/>
              <a:t>QLD)</a:t>
            </a:r>
            <a:endParaRPr lang="en-AU" sz="2800" dirty="0"/>
          </a:p>
        </p:txBody>
      </p:sp>
      <p:graphicFrame>
        <p:nvGraphicFramePr>
          <p:cNvPr id="8" name="Diagram 7"/>
          <p:cNvGraphicFramePr/>
          <p:nvPr>
            <p:extLst>
              <p:ext uri="{D42A27DB-BD31-4B8C-83A1-F6EECF244321}">
                <p14:modId xmlns:p14="http://schemas.microsoft.com/office/powerpoint/2010/main" val="3053205481"/>
              </p:ext>
            </p:extLst>
          </p:nvPr>
        </p:nvGraphicFramePr>
        <p:xfrm>
          <a:off x="810893" y="1212322"/>
          <a:ext cx="6775665" cy="456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15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810" y="1085966"/>
            <a:ext cx="6808637" cy="5034747"/>
          </a:xfrm>
        </p:spPr>
        <p:txBody>
          <a:bodyPr/>
          <a:lstStyle/>
          <a:p>
            <a:pPr>
              <a:lnSpc>
                <a:spcPct val="90000"/>
              </a:lnSpc>
            </a:pPr>
            <a:r>
              <a:rPr lang="en-US" sz="2400" dirty="0" smtClean="0">
                <a:ea typeface="ＭＳ Ｐゴシック" charset="0"/>
                <a:cs typeface="Constantia"/>
              </a:rPr>
              <a:t>AHPRA-looks </a:t>
            </a:r>
            <a:r>
              <a:rPr lang="en-US" sz="2400" dirty="0">
                <a:ea typeface="ＭＳ Ｐゴシック" charset="0"/>
                <a:cs typeface="Constantia"/>
              </a:rPr>
              <a:t>after registration </a:t>
            </a:r>
            <a:r>
              <a:rPr lang="en-US" sz="2400" dirty="0" smtClean="0">
                <a:ea typeface="ＭＳ Ｐゴシック" charset="0"/>
                <a:cs typeface="Constantia"/>
              </a:rPr>
              <a:t>issues</a:t>
            </a:r>
          </a:p>
          <a:p>
            <a:pPr>
              <a:lnSpc>
                <a:spcPct val="90000"/>
              </a:lnSpc>
            </a:pPr>
            <a:r>
              <a:rPr lang="en-US" sz="2400" dirty="0" smtClean="0">
                <a:ea typeface="ＭＳ Ｐゴシック" charset="0"/>
                <a:cs typeface="Constantia"/>
              </a:rPr>
              <a:t>Co-regulatory system?</a:t>
            </a:r>
          </a:p>
          <a:p>
            <a:pPr>
              <a:lnSpc>
                <a:spcPct val="90000"/>
              </a:lnSpc>
            </a:pPr>
            <a:r>
              <a:rPr lang="en-US" sz="2400" dirty="0" smtClean="0">
                <a:ea typeface="ＭＳ Ｐゴシック" charset="0"/>
                <a:cs typeface="Constantia"/>
              </a:rPr>
              <a:t>Uniformity of complaints handling and assessments has not been achieved</a:t>
            </a:r>
            <a:endParaRPr lang="en-US" sz="2400" dirty="0">
              <a:ea typeface="ＭＳ Ｐゴシック" charset="0"/>
              <a:cs typeface="Constantia"/>
            </a:endParaRPr>
          </a:p>
          <a:p>
            <a:pPr>
              <a:lnSpc>
                <a:spcPct val="90000"/>
              </a:lnSpc>
            </a:pPr>
            <a:r>
              <a:rPr lang="en-US" sz="2400" dirty="0" smtClean="0">
                <a:ea typeface="ＭＳ Ｐゴシック" charset="0"/>
                <a:cs typeface="Constantia"/>
              </a:rPr>
              <a:t>All complaints must be referred to the Office of the Health Ombudsman (OHO) which then decides to:</a:t>
            </a:r>
          </a:p>
          <a:p>
            <a:pPr lvl="1">
              <a:lnSpc>
                <a:spcPct val="90000"/>
              </a:lnSpc>
            </a:pPr>
            <a:r>
              <a:rPr lang="en-US" sz="2400" dirty="0" smtClean="0">
                <a:ea typeface="ＭＳ Ｐゴシック" charset="0"/>
                <a:cs typeface="Constantia"/>
              </a:rPr>
              <a:t>Facilitate local resolution, or</a:t>
            </a:r>
          </a:p>
          <a:p>
            <a:pPr lvl="1">
              <a:lnSpc>
                <a:spcPct val="90000"/>
              </a:lnSpc>
            </a:pPr>
            <a:r>
              <a:rPr lang="en-US" sz="2400" dirty="0" smtClean="0">
                <a:ea typeface="ＭＳ Ｐゴシック" charset="0"/>
                <a:cs typeface="Constantia"/>
              </a:rPr>
              <a:t>Conciliates, or</a:t>
            </a:r>
          </a:p>
          <a:p>
            <a:pPr lvl="1">
              <a:lnSpc>
                <a:spcPct val="90000"/>
              </a:lnSpc>
            </a:pPr>
            <a:r>
              <a:rPr lang="en-US" sz="2400" dirty="0" smtClean="0">
                <a:ea typeface="ＭＳ Ｐゴシック" charset="0"/>
                <a:cs typeface="Constantia"/>
              </a:rPr>
              <a:t>Refers the matter to the Medical Board, or</a:t>
            </a:r>
          </a:p>
          <a:p>
            <a:pPr lvl="1">
              <a:lnSpc>
                <a:spcPct val="90000"/>
              </a:lnSpc>
            </a:pPr>
            <a:r>
              <a:rPr lang="en-US" sz="2400" dirty="0" smtClean="0">
                <a:ea typeface="ＭＳ Ｐゴシック" charset="0"/>
                <a:cs typeface="Constantia"/>
              </a:rPr>
              <a:t>Formally investigates the complaint, or</a:t>
            </a:r>
          </a:p>
          <a:p>
            <a:pPr lvl="1">
              <a:lnSpc>
                <a:spcPct val="90000"/>
              </a:lnSpc>
            </a:pPr>
            <a:r>
              <a:rPr lang="en-US" sz="2400" dirty="0" smtClean="0">
                <a:ea typeface="ＭＳ Ｐゴシック" charset="0"/>
                <a:cs typeface="Constantia"/>
              </a:rPr>
              <a:t>Takes immediate action against the provider</a:t>
            </a:r>
          </a:p>
          <a:p>
            <a:pPr lvl="1">
              <a:lnSpc>
                <a:spcPct val="90000"/>
              </a:lnSpc>
            </a:pPr>
            <a:endParaRPr lang="en-US" sz="2400" dirty="0" smtClean="0">
              <a:ea typeface="ＭＳ Ｐゴシック" charset="0"/>
              <a:cs typeface="Constantia"/>
            </a:endParaRPr>
          </a:p>
          <a:p>
            <a:pPr lvl="1">
              <a:lnSpc>
                <a:spcPct val="90000"/>
              </a:lnSpc>
            </a:pPr>
            <a:endParaRPr lang="en-US" sz="2400" dirty="0">
              <a:latin typeface="Constantia" charset="0"/>
              <a:ea typeface="ＭＳ Ｐゴシック" charset="0"/>
              <a:cs typeface="ＭＳ Ｐゴシック" charset="0"/>
            </a:endParaRPr>
          </a:p>
          <a:p>
            <a:endParaRPr lang="en-US" sz="2400" dirty="0"/>
          </a:p>
        </p:txBody>
      </p:sp>
      <p:sp>
        <p:nvSpPr>
          <p:cNvPr id="3" name="Title 2"/>
          <p:cNvSpPr>
            <a:spLocks noGrp="1"/>
          </p:cNvSpPr>
          <p:nvPr>
            <p:ph type="title"/>
          </p:nvPr>
        </p:nvSpPr>
        <p:spPr>
          <a:xfrm>
            <a:off x="-111600" y="396000"/>
            <a:ext cx="6600535" cy="529770"/>
          </a:xfrm>
        </p:spPr>
        <p:txBody>
          <a:bodyPr/>
          <a:lstStyle/>
          <a:p>
            <a:r>
              <a:rPr lang="en-US" sz="2800" dirty="0" smtClean="0"/>
              <a:t>    The role of statutory authorities</a:t>
            </a:r>
            <a:endParaRPr lang="en-US" sz="1800"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5</a:t>
            </a:fld>
            <a:endParaRPr lang="en-US" dirty="0"/>
          </a:p>
        </p:txBody>
      </p:sp>
    </p:spTree>
    <p:extLst>
      <p:ext uri="{BB962C8B-B14F-4D97-AF65-F5344CB8AC3E}">
        <p14:creationId xmlns:p14="http://schemas.microsoft.com/office/powerpoint/2010/main" val="2931753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9762" y="1267200"/>
            <a:ext cx="6947287" cy="4620838"/>
          </a:xfrm>
        </p:spPr>
        <p:txBody>
          <a:bodyPr/>
          <a:lstStyle/>
          <a:p>
            <a:pPr>
              <a:buNone/>
            </a:pPr>
            <a:endParaRPr lang="en-US" sz="2400" dirty="0" smtClean="0">
              <a:ea typeface="ＭＳ Ｐゴシック" charset="0"/>
              <a:cs typeface="ＭＳ Ｐゴシック" charset="0"/>
            </a:endParaRPr>
          </a:p>
          <a:p>
            <a:pPr>
              <a:buNone/>
            </a:pPr>
            <a:r>
              <a:rPr lang="en-US" sz="2400" dirty="0" smtClean="0">
                <a:ea typeface="ＭＳ Ｐゴシック" charset="0"/>
                <a:cs typeface="ＭＳ Ｐゴシック" charset="0"/>
              </a:rPr>
              <a:t>“unsatisfactory </a:t>
            </a:r>
            <a:r>
              <a:rPr lang="en-US" sz="2400" dirty="0">
                <a:ea typeface="ＭＳ Ｐゴシック" charset="0"/>
                <a:cs typeface="ＭＳ Ｐゴシック" charset="0"/>
              </a:rPr>
              <a:t>professional </a:t>
            </a:r>
            <a:r>
              <a:rPr lang="en-US" sz="2400" dirty="0" smtClean="0">
                <a:ea typeface="ＭＳ Ｐゴシック" charset="0"/>
                <a:cs typeface="ＭＳ Ｐゴシック" charset="0"/>
              </a:rPr>
              <a:t>performance“:</a:t>
            </a:r>
          </a:p>
          <a:p>
            <a:pPr lvl="1"/>
            <a:r>
              <a:rPr lang="en-US" sz="2400" dirty="0">
                <a:ea typeface="ＭＳ Ｐゴシック" charset="0"/>
                <a:cs typeface="ＭＳ Ｐゴシック" charset="0"/>
              </a:rPr>
              <a:t>	</a:t>
            </a:r>
            <a:r>
              <a:rPr lang="en-AU" sz="2400" dirty="0" smtClean="0">
                <a:ea typeface="ＭＳ Ｐゴシック" charset="0"/>
                <a:cs typeface="ＭＳ Ｐゴシック" charset="0"/>
              </a:rPr>
              <a:t>the knowledge, skill or judgment possessed, or care exercised by, the practitioner in the practice of the health profession in which the practitioner is registered is below the standard reasonably expect of a health practitioner of an equivalent level of training or experience</a:t>
            </a:r>
            <a:endParaRPr lang="en-AU" sz="2400" dirty="0">
              <a:ea typeface="ＭＳ Ｐゴシック" charset="0"/>
              <a:cs typeface="ＭＳ Ｐゴシック" charset="0"/>
            </a:endParaRPr>
          </a:p>
          <a:p>
            <a:endParaRPr lang="en-US" dirty="0"/>
          </a:p>
        </p:txBody>
      </p:sp>
      <p:sp>
        <p:nvSpPr>
          <p:cNvPr id="3" name="Title 2"/>
          <p:cNvSpPr>
            <a:spLocks noGrp="1"/>
          </p:cNvSpPr>
          <p:nvPr>
            <p:ph type="title"/>
          </p:nvPr>
        </p:nvSpPr>
        <p:spPr>
          <a:xfrm>
            <a:off x="225083" y="-165469"/>
            <a:ext cx="9144000" cy="1267561"/>
          </a:xfrm>
        </p:spPr>
        <p:txBody>
          <a:bodyPr/>
          <a:lstStyle/>
          <a:p>
            <a:r>
              <a:rPr lang="en-US" altLang="ja-JP" sz="2800" dirty="0" smtClean="0">
                <a:ea typeface="ＭＳ Ｐゴシック" charset="0"/>
                <a:cs typeface="ＭＳ Ｐゴシック" charset="0"/>
              </a:rPr>
              <a:t/>
            </a:r>
            <a:br>
              <a:rPr lang="en-US" altLang="ja-JP" sz="2800" dirty="0" smtClean="0">
                <a:ea typeface="ＭＳ Ｐゴシック" charset="0"/>
                <a:cs typeface="ＭＳ Ｐゴシック" charset="0"/>
              </a:rPr>
            </a:br>
            <a:r>
              <a:rPr lang="en-US" altLang="ja-JP" sz="2800" dirty="0" smtClean="0">
                <a:ea typeface="ＭＳ Ｐゴシック" charset="0"/>
                <a:cs typeface="ＭＳ Ｐゴシック" charset="0"/>
              </a:rPr>
              <a:t>Unsatisfactory </a:t>
            </a:r>
            <a:r>
              <a:rPr lang="en-US" altLang="ja-JP" sz="2800" dirty="0">
                <a:ea typeface="ＭＳ Ｐゴシック" charset="0"/>
                <a:cs typeface="ＭＳ Ｐゴシック" charset="0"/>
              </a:rPr>
              <a:t>professional </a:t>
            </a:r>
            <a:r>
              <a:rPr lang="en-US" altLang="ja-JP" sz="2800" dirty="0" smtClean="0">
                <a:ea typeface="ＭＳ Ｐゴシック" charset="0"/>
                <a:cs typeface="ＭＳ Ｐゴシック" charset="0"/>
              </a:rPr>
              <a:t>performance </a:t>
            </a:r>
            <a:r>
              <a:rPr lang="en-US" altLang="ja-JP" sz="3200" dirty="0">
                <a:ea typeface="ＭＳ Ｐゴシック" charset="0"/>
                <a:cs typeface="ＭＳ Ｐゴシック" charset="0"/>
              </a:rPr>
              <a:t> </a:t>
            </a:r>
            <a:r>
              <a:rPr lang="en-AU" altLang="ja-JP" sz="3200" dirty="0">
                <a:ea typeface="ＭＳ Ｐゴシック" charset="0"/>
                <a:cs typeface="ＭＳ Ｐゴシック" charset="0"/>
              </a:rPr>
              <a:t/>
            </a:r>
            <a:br>
              <a:rPr lang="en-AU" altLang="ja-JP" sz="3200" dirty="0">
                <a:ea typeface="ＭＳ Ｐゴシック" charset="0"/>
                <a:cs typeface="ＭＳ Ｐゴシック" charset="0"/>
              </a:rPr>
            </a:br>
            <a:endParaRPr lang="en-US" sz="3200"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6</a:t>
            </a:fld>
            <a:endParaRPr lang="en-US" dirty="0"/>
          </a:p>
        </p:txBody>
      </p:sp>
      <p:sp>
        <p:nvSpPr>
          <p:cNvPr id="5" name="TextBox 4"/>
          <p:cNvSpPr txBox="1"/>
          <p:nvPr/>
        </p:nvSpPr>
        <p:spPr>
          <a:xfrm>
            <a:off x="749643" y="5143153"/>
            <a:ext cx="7253717" cy="369332"/>
          </a:xfrm>
          <a:prstGeom prst="rect">
            <a:avLst/>
          </a:prstGeom>
          <a:noFill/>
        </p:spPr>
        <p:txBody>
          <a:bodyPr wrap="none" rtlCol="0">
            <a:spAutoFit/>
          </a:bodyPr>
          <a:lstStyle/>
          <a:p>
            <a:r>
              <a:rPr lang="en-US" dirty="0">
                <a:latin typeface="Calibri" charset="0"/>
                <a:ea typeface="ＭＳ Ｐゴシック" charset="0"/>
                <a:cs typeface="ＭＳ Ｐゴシック" charset="0"/>
              </a:rPr>
              <a:t>Health </a:t>
            </a:r>
            <a:r>
              <a:rPr lang="en-US" dirty="0">
                <a:latin typeface="Arial" panose="020B0604020202020204" pitchFamily="34" charset="0"/>
                <a:ea typeface="ＭＳ Ｐゴシック" charset="0"/>
                <a:cs typeface="Arial" panose="020B0604020202020204" pitchFamily="34" charset="0"/>
              </a:rPr>
              <a:t>Practitioners</a:t>
            </a:r>
            <a:r>
              <a:rPr lang="en-US" dirty="0">
                <a:latin typeface="Calibri" charset="0"/>
                <a:ea typeface="ＭＳ Ｐゴシック" charset="0"/>
                <a:cs typeface="ＭＳ Ｐゴシック" charset="0"/>
              </a:rPr>
              <a:t> Regulation National Law </a:t>
            </a:r>
            <a:r>
              <a:rPr lang="en-AU" dirty="0" smtClean="0"/>
              <a:t>(Queensland) </a:t>
            </a:r>
            <a:r>
              <a:rPr lang="en-AU" dirty="0"/>
              <a:t>Act 2010 s5 </a:t>
            </a:r>
          </a:p>
        </p:txBody>
      </p:sp>
    </p:spTree>
    <p:extLst>
      <p:ext uri="{BB962C8B-B14F-4D97-AF65-F5344CB8AC3E}">
        <p14:creationId xmlns:p14="http://schemas.microsoft.com/office/powerpoint/2010/main" val="2923518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9762" y="1267200"/>
            <a:ext cx="6947287" cy="4620838"/>
          </a:xfrm>
        </p:spPr>
        <p:txBody>
          <a:bodyPr/>
          <a:lstStyle/>
          <a:p>
            <a:pPr>
              <a:buNone/>
            </a:pPr>
            <a:endParaRPr lang="en-US" sz="2400" dirty="0" smtClean="0">
              <a:ea typeface="ＭＳ Ｐゴシック" charset="0"/>
              <a:cs typeface="ＭＳ Ｐゴシック" charset="0"/>
            </a:endParaRPr>
          </a:p>
          <a:p>
            <a:pPr>
              <a:buNone/>
            </a:pPr>
            <a:r>
              <a:rPr lang="en-US" sz="2400" dirty="0" smtClean="0">
                <a:ea typeface="ＭＳ Ｐゴシック" charset="0"/>
                <a:cs typeface="ＭＳ Ｐゴシック" charset="0"/>
              </a:rPr>
              <a:t>“unprofessional conduct”</a:t>
            </a:r>
          </a:p>
          <a:p>
            <a:pPr lvl="1"/>
            <a:r>
              <a:rPr lang="en-US" sz="2400" dirty="0">
                <a:ea typeface="ＭＳ Ｐゴシック" charset="0"/>
                <a:cs typeface="ＭＳ Ｐゴシック" charset="0"/>
              </a:rPr>
              <a:t>	</a:t>
            </a:r>
            <a:r>
              <a:rPr lang="en-AU" sz="2400" dirty="0" smtClean="0">
                <a:ea typeface="ＭＳ Ｐゴシック" charset="0"/>
                <a:cs typeface="ＭＳ Ｐゴシック" charset="0"/>
              </a:rPr>
              <a:t>means professional conduct that is of a lesser standard than that which might reasonably be expected of the health practitioner by the public or the practitioners' professional peers, and includes…..(a number of things)</a:t>
            </a:r>
          </a:p>
          <a:p>
            <a:pPr lvl="1"/>
            <a:endParaRPr lang="en-AU" sz="2400" dirty="0" smtClean="0">
              <a:ea typeface="ＭＳ Ｐゴシック" charset="0"/>
              <a:cs typeface="ＭＳ Ｐゴシック" charset="0"/>
            </a:endParaRPr>
          </a:p>
          <a:p>
            <a:pPr lvl="1"/>
            <a:endParaRPr lang="en-AU" sz="2400" dirty="0">
              <a:ea typeface="ＭＳ Ｐゴシック" charset="0"/>
              <a:cs typeface="ＭＳ Ｐゴシック" charset="0"/>
            </a:endParaRPr>
          </a:p>
          <a:p>
            <a:endParaRPr lang="en-US" dirty="0"/>
          </a:p>
        </p:txBody>
      </p:sp>
      <p:sp>
        <p:nvSpPr>
          <p:cNvPr id="3" name="Title 2"/>
          <p:cNvSpPr>
            <a:spLocks noGrp="1"/>
          </p:cNvSpPr>
          <p:nvPr>
            <p:ph type="title"/>
          </p:nvPr>
        </p:nvSpPr>
        <p:spPr>
          <a:xfrm>
            <a:off x="203982" y="-158435"/>
            <a:ext cx="4653014" cy="1267561"/>
          </a:xfrm>
        </p:spPr>
        <p:txBody>
          <a:bodyPr/>
          <a:lstStyle/>
          <a:p>
            <a:r>
              <a:rPr lang="en-US" altLang="ja-JP" sz="2800" dirty="0" smtClean="0">
                <a:ea typeface="ＭＳ Ｐゴシック" charset="0"/>
                <a:cs typeface="ＭＳ Ｐゴシック" charset="0"/>
              </a:rPr>
              <a:t/>
            </a:r>
            <a:br>
              <a:rPr lang="en-US" altLang="ja-JP" sz="2800" dirty="0" smtClean="0">
                <a:ea typeface="ＭＳ Ｐゴシック" charset="0"/>
                <a:cs typeface="ＭＳ Ｐゴシック" charset="0"/>
              </a:rPr>
            </a:br>
            <a:r>
              <a:rPr lang="en-US" altLang="ja-JP" sz="2800" dirty="0" smtClean="0">
                <a:ea typeface="ＭＳ Ｐゴシック" charset="0"/>
                <a:cs typeface="ＭＳ Ｐゴシック" charset="0"/>
              </a:rPr>
              <a:t>Unprofessional conduct</a:t>
            </a:r>
            <a:r>
              <a:rPr lang="en-US" altLang="ja-JP" sz="3200" dirty="0">
                <a:ea typeface="ＭＳ Ｐゴシック" charset="0"/>
                <a:cs typeface="ＭＳ Ｐゴシック" charset="0"/>
              </a:rPr>
              <a:t> </a:t>
            </a:r>
            <a:r>
              <a:rPr lang="en-AU" altLang="ja-JP" sz="3200" dirty="0">
                <a:ea typeface="ＭＳ Ｐゴシック" charset="0"/>
                <a:cs typeface="ＭＳ Ｐゴシック" charset="0"/>
              </a:rPr>
              <a:t/>
            </a:r>
            <a:br>
              <a:rPr lang="en-AU" altLang="ja-JP" sz="3200" dirty="0">
                <a:ea typeface="ＭＳ Ｐゴシック" charset="0"/>
                <a:cs typeface="ＭＳ Ｐゴシック" charset="0"/>
              </a:rPr>
            </a:br>
            <a:endParaRPr lang="en-US" sz="3200"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7</a:t>
            </a:fld>
            <a:endParaRPr lang="en-US" dirty="0"/>
          </a:p>
        </p:txBody>
      </p:sp>
      <p:sp>
        <p:nvSpPr>
          <p:cNvPr id="5" name="TextBox 4"/>
          <p:cNvSpPr txBox="1"/>
          <p:nvPr/>
        </p:nvSpPr>
        <p:spPr>
          <a:xfrm>
            <a:off x="749643" y="5143153"/>
            <a:ext cx="6432980" cy="369332"/>
          </a:xfrm>
          <a:prstGeom prst="rect">
            <a:avLst/>
          </a:prstGeom>
          <a:noFill/>
        </p:spPr>
        <p:txBody>
          <a:bodyPr wrap="none" rtlCol="0">
            <a:spAutoFit/>
          </a:bodyPr>
          <a:lstStyle/>
          <a:p>
            <a:r>
              <a:rPr lang="en-US" dirty="0">
                <a:latin typeface="Calibri" charset="0"/>
                <a:ea typeface="ＭＳ Ｐゴシック" charset="0"/>
                <a:cs typeface="ＭＳ Ｐゴシック" charset="0"/>
              </a:rPr>
              <a:t>Health </a:t>
            </a:r>
            <a:r>
              <a:rPr lang="en-US" dirty="0">
                <a:latin typeface="Arial" panose="020B0604020202020204" pitchFamily="34" charset="0"/>
                <a:ea typeface="ＭＳ Ｐゴシック" charset="0"/>
                <a:cs typeface="Arial" panose="020B0604020202020204" pitchFamily="34" charset="0"/>
              </a:rPr>
              <a:t>Practitioners</a:t>
            </a:r>
            <a:r>
              <a:rPr lang="en-US" dirty="0">
                <a:latin typeface="Calibri" charset="0"/>
                <a:ea typeface="ＭＳ Ｐゴシック" charset="0"/>
                <a:cs typeface="ＭＳ Ｐゴシック" charset="0"/>
              </a:rPr>
              <a:t> Regulation National Law </a:t>
            </a:r>
            <a:r>
              <a:rPr lang="en-AU" dirty="0" smtClean="0"/>
              <a:t>(Qld) </a:t>
            </a:r>
            <a:r>
              <a:rPr lang="en-AU" dirty="0"/>
              <a:t>Act 2010 s5 </a:t>
            </a:r>
          </a:p>
        </p:txBody>
      </p:sp>
    </p:spTree>
    <p:extLst>
      <p:ext uri="{BB962C8B-B14F-4D97-AF65-F5344CB8AC3E}">
        <p14:creationId xmlns:p14="http://schemas.microsoft.com/office/powerpoint/2010/main" val="220713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2400" b="1" dirty="0">
              <a:latin typeface="Constantia" charset="0"/>
              <a:ea typeface="ＭＳ Ｐゴシック" charset="0"/>
              <a:cs typeface="ＭＳ Ｐゴシック" charset="0"/>
            </a:endParaRPr>
          </a:p>
          <a:p>
            <a:r>
              <a:rPr lang="en-AU" sz="2400" dirty="0" smtClean="0">
                <a:ea typeface="ＭＳ Ｐゴシック" charset="0"/>
                <a:cs typeface="ＭＳ Ｐゴシック" charset="0"/>
              </a:rPr>
              <a:t>Unprofessional conduct by the practitioner that amounts to conduct that is substantially below the standard reasonably expected…</a:t>
            </a:r>
            <a:endParaRPr lang="en-AU" altLang="ja-JP" sz="2400" strike="sngStrike" dirty="0">
              <a:ea typeface="ＭＳ Ｐゴシック" charset="0"/>
              <a:cs typeface="ＭＳ Ｐゴシック" charset="0"/>
            </a:endParaRPr>
          </a:p>
          <a:p>
            <a:endParaRPr lang="en-US" sz="2400" dirty="0">
              <a:latin typeface="Constantia" charset="0"/>
              <a:ea typeface="ＭＳ Ｐゴシック" charset="0"/>
              <a:cs typeface="ＭＳ Ｐゴシック" charset="0"/>
            </a:endParaRPr>
          </a:p>
          <a:p>
            <a:endParaRPr lang="en-US" sz="2400" dirty="0"/>
          </a:p>
        </p:txBody>
      </p:sp>
      <p:sp>
        <p:nvSpPr>
          <p:cNvPr id="3" name="Title 2"/>
          <p:cNvSpPr>
            <a:spLocks noGrp="1"/>
          </p:cNvSpPr>
          <p:nvPr>
            <p:ph type="title"/>
          </p:nvPr>
        </p:nvSpPr>
        <p:spPr>
          <a:xfrm>
            <a:off x="273044" y="313228"/>
            <a:ext cx="5321324" cy="650790"/>
          </a:xfrm>
        </p:spPr>
        <p:txBody>
          <a:bodyPr/>
          <a:lstStyle/>
          <a:p>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Professional </a:t>
            </a:r>
            <a:r>
              <a:rPr lang="en-US" sz="2800" dirty="0">
                <a:latin typeface="Arial" panose="020B0604020202020204" pitchFamily="34" charset="0"/>
                <a:cs typeface="Arial" panose="020B0604020202020204" pitchFamily="34" charset="0"/>
              </a:rPr>
              <a:t>misconduct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F8B2DE2-7C6A-4848-B660-DBF97EFE9FA4}" type="slidenum">
              <a:rPr lang="en-US" smtClean="0"/>
              <a:pPr/>
              <a:t>8</a:t>
            </a:fld>
            <a:endParaRPr lang="en-US" dirty="0"/>
          </a:p>
        </p:txBody>
      </p:sp>
      <p:sp>
        <p:nvSpPr>
          <p:cNvPr id="5" name="TextBox 4"/>
          <p:cNvSpPr txBox="1"/>
          <p:nvPr/>
        </p:nvSpPr>
        <p:spPr>
          <a:xfrm>
            <a:off x="1318053" y="4934464"/>
            <a:ext cx="6368859" cy="369332"/>
          </a:xfrm>
          <a:prstGeom prst="rect">
            <a:avLst/>
          </a:prstGeom>
          <a:noFill/>
        </p:spPr>
        <p:txBody>
          <a:bodyPr wrap="none" rtlCol="0">
            <a:spAutoFit/>
          </a:bodyPr>
          <a:lstStyle/>
          <a:p>
            <a:r>
              <a:rPr lang="en-US" dirty="0">
                <a:latin typeface="Calibri" charset="0"/>
                <a:ea typeface="ＭＳ Ｐゴシック" charset="0"/>
                <a:cs typeface="ＭＳ Ｐゴシック" charset="0"/>
              </a:rPr>
              <a:t>Health </a:t>
            </a:r>
            <a:r>
              <a:rPr lang="en-US" dirty="0">
                <a:latin typeface="Arial" panose="020B0604020202020204" pitchFamily="34" charset="0"/>
                <a:ea typeface="ＭＳ Ｐゴシック" charset="0"/>
                <a:cs typeface="Arial" panose="020B0604020202020204" pitchFamily="34" charset="0"/>
              </a:rPr>
              <a:t>Practitioners</a:t>
            </a:r>
            <a:r>
              <a:rPr lang="en-US" dirty="0">
                <a:latin typeface="Calibri" charset="0"/>
                <a:ea typeface="ＭＳ Ｐゴシック" charset="0"/>
                <a:cs typeface="ＭＳ Ｐゴシック" charset="0"/>
              </a:rPr>
              <a:t> Regulation National Law </a:t>
            </a:r>
            <a:r>
              <a:rPr lang="en-AU" dirty="0" smtClean="0"/>
              <a:t>(Qld) </a:t>
            </a:r>
            <a:r>
              <a:rPr lang="en-AU" dirty="0"/>
              <a:t>Act 2010 s5 </a:t>
            </a:r>
          </a:p>
        </p:txBody>
      </p:sp>
    </p:spTree>
    <p:extLst>
      <p:ext uri="{BB962C8B-B14F-4D97-AF65-F5344CB8AC3E}">
        <p14:creationId xmlns:p14="http://schemas.microsoft.com/office/powerpoint/2010/main" val="46903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267200"/>
            <a:ext cx="7301710" cy="4910400"/>
          </a:xfrm>
        </p:spPr>
        <p:txBody>
          <a:bodyPr/>
          <a:lstStyle/>
          <a:p>
            <a:pPr lvl="1"/>
            <a:endParaRPr lang="en-US" sz="1400" i="1" dirty="0" smtClean="0">
              <a:latin typeface="Arial" charset="0"/>
            </a:endParaRPr>
          </a:p>
          <a:p>
            <a:pPr lvl="1"/>
            <a:endParaRPr lang="en-US" sz="1400" i="1" dirty="0">
              <a:latin typeface="Arial" charset="0"/>
            </a:endParaRPr>
          </a:p>
          <a:p>
            <a:pPr lvl="1"/>
            <a:endParaRPr lang="en-US" sz="1400" i="1" dirty="0" smtClean="0">
              <a:latin typeface="Arial" charset="0"/>
            </a:endParaRPr>
          </a:p>
          <a:p>
            <a:pPr lvl="1"/>
            <a:endParaRPr lang="en-US" sz="1400" i="1" dirty="0">
              <a:latin typeface="Arial" charset="0"/>
            </a:endParaRPr>
          </a:p>
          <a:p>
            <a:pPr lvl="1"/>
            <a:endParaRPr lang="en-US" sz="1400" i="1" dirty="0" smtClean="0">
              <a:latin typeface="Arial" charset="0"/>
            </a:endParaRPr>
          </a:p>
          <a:p>
            <a:pPr lvl="1"/>
            <a:endParaRPr lang="en-US" sz="1400" i="1" dirty="0">
              <a:latin typeface="Arial" charset="0"/>
            </a:endParaRPr>
          </a:p>
          <a:p>
            <a:pPr lvl="1"/>
            <a:endParaRPr lang="en-US" sz="1400" i="1" dirty="0" smtClean="0">
              <a:latin typeface="Arial" charset="0"/>
            </a:endParaRPr>
          </a:p>
          <a:p>
            <a:pPr lvl="1"/>
            <a:endParaRPr lang="en-US" sz="1400" i="1" dirty="0">
              <a:latin typeface="Arial" charset="0"/>
            </a:endParaRPr>
          </a:p>
          <a:p>
            <a:pPr lvl="1"/>
            <a:endParaRPr lang="en-US" sz="1400" i="1" dirty="0" smtClean="0">
              <a:latin typeface="Arial" charset="0"/>
            </a:endParaRPr>
          </a:p>
          <a:p>
            <a:pPr lvl="1"/>
            <a:endParaRPr lang="en-US" sz="1400" i="1" dirty="0">
              <a:latin typeface="Arial" charset="0"/>
            </a:endParaRPr>
          </a:p>
          <a:p>
            <a:pPr lvl="1"/>
            <a:endParaRPr lang="en-US" sz="1400" i="1" dirty="0" smtClean="0">
              <a:latin typeface="Arial" charset="0"/>
            </a:endParaRPr>
          </a:p>
          <a:p>
            <a:pPr lvl="1"/>
            <a:endParaRPr lang="en-US" sz="1400" i="1" dirty="0">
              <a:latin typeface="Arial" charset="0"/>
            </a:endParaRPr>
          </a:p>
          <a:p>
            <a:pPr lvl="1"/>
            <a:endParaRPr lang="en-US" sz="1400" i="1" dirty="0" smtClean="0">
              <a:latin typeface="Arial" charset="0"/>
            </a:endParaRPr>
          </a:p>
          <a:p>
            <a:pPr lvl="1"/>
            <a:endParaRPr lang="en-US" sz="1400" i="1" dirty="0">
              <a:latin typeface="Arial" charset="0"/>
            </a:endParaRPr>
          </a:p>
          <a:p>
            <a:pPr lvl="1"/>
            <a:endParaRPr lang="en-US" sz="1400" i="1" dirty="0" smtClean="0">
              <a:latin typeface="Arial" charset="0"/>
            </a:endParaRPr>
          </a:p>
          <a:p>
            <a:pPr lvl="1"/>
            <a:endParaRPr lang="en-US" sz="1400" i="1" dirty="0">
              <a:latin typeface="Arial" charset="0"/>
            </a:endParaRPr>
          </a:p>
          <a:p>
            <a:pPr lvl="1"/>
            <a:endParaRPr lang="en-US" sz="1400" i="1" dirty="0" smtClean="0">
              <a:latin typeface="Arial" charset="0"/>
            </a:endParaRPr>
          </a:p>
          <a:p>
            <a:pPr lvl="1"/>
            <a:endParaRPr lang="en-US" sz="1400" i="1" dirty="0">
              <a:latin typeface="Arial" charset="0"/>
            </a:endParaRPr>
          </a:p>
          <a:p>
            <a:pPr lvl="1"/>
            <a:endParaRPr lang="en-US" sz="1400" i="1" dirty="0" smtClean="0">
              <a:latin typeface="Arial" charset="0"/>
            </a:endParaRPr>
          </a:p>
          <a:p>
            <a:pPr lvl="1"/>
            <a:endParaRPr lang="en-US" sz="1400" i="1" dirty="0">
              <a:latin typeface="Arial" charset="0"/>
            </a:endParaRPr>
          </a:p>
          <a:p>
            <a:pPr lvl="1"/>
            <a:endParaRPr lang="en-US" sz="1400" i="1" dirty="0" smtClean="0">
              <a:latin typeface="Arial" charset="0"/>
            </a:endParaRPr>
          </a:p>
          <a:p>
            <a:pPr lvl="1"/>
            <a:endParaRPr lang="en-US" sz="1400" i="1" dirty="0" smtClean="0">
              <a:latin typeface="Arial" charset="0"/>
            </a:endParaRPr>
          </a:p>
          <a:p>
            <a:pPr marL="266400" indent="0">
              <a:buNone/>
            </a:pPr>
            <a:r>
              <a:rPr lang="en-US" sz="1400" dirty="0" smtClean="0"/>
              <a:t>Medical Board of Australia’s code of conduct, </a:t>
            </a:r>
            <a:br>
              <a:rPr lang="en-US" sz="1400" dirty="0" smtClean="0"/>
            </a:br>
            <a:r>
              <a:rPr lang="en-US" sz="1400" i="1" dirty="0" smtClean="0"/>
              <a:t>Good Medical Practice: A Code of Conduct for Doctors in Australia </a:t>
            </a:r>
            <a:r>
              <a:rPr lang="en-US" sz="1400" dirty="0" smtClean="0"/>
              <a:t>section 8.2</a:t>
            </a:r>
          </a:p>
          <a:p>
            <a:pPr marL="266400"/>
            <a:endParaRPr lang="en-US" sz="1400" dirty="0"/>
          </a:p>
        </p:txBody>
      </p:sp>
      <p:sp>
        <p:nvSpPr>
          <p:cNvPr id="3" name="Footer Placeholder 2"/>
          <p:cNvSpPr>
            <a:spLocks noGrp="1"/>
          </p:cNvSpPr>
          <p:nvPr>
            <p:ph type="ftr" sz="quarter" idx="11"/>
          </p:nvPr>
        </p:nvSpPr>
        <p:spPr/>
        <p:txBody>
          <a:bodyPr/>
          <a:lstStyle/>
          <a:p>
            <a:r>
              <a:rPr lang="en-AU" smtClean="0"/>
              <a:t>Medico-legal issues: intimate examinations, cultural sensitivities and the use of chaperones</a:t>
            </a:r>
            <a:endParaRPr lang="en-AU" dirty="0"/>
          </a:p>
        </p:txBody>
      </p:sp>
      <p:sp>
        <p:nvSpPr>
          <p:cNvPr id="4" name="Slide Number Placeholder 3"/>
          <p:cNvSpPr>
            <a:spLocks noGrp="1"/>
          </p:cNvSpPr>
          <p:nvPr>
            <p:ph type="sldNum" sz="quarter" idx="12"/>
          </p:nvPr>
        </p:nvSpPr>
        <p:spPr/>
        <p:txBody>
          <a:bodyPr/>
          <a:lstStyle/>
          <a:p>
            <a:fld id="{9F8B2DE2-7C6A-4848-B660-DBF97EFE9FA4}" type="slidenum">
              <a:rPr lang="en-US" smtClean="0"/>
              <a:pPr/>
              <a:t>9</a:t>
            </a:fld>
            <a:endParaRPr lang="en-US" dirty="0"/>
          </a:p>
        </p:txBody>
      </p:sp>
      <p:sp>
        <p:nvSpPr>
          <p:cNvPr id="5" name="Title 4"/>
          <p:cNvSpPr>
            <a:spLocks noGrp="1"/>
          </p:cNvSpPr>
          <p:nvPr>
            <p:ph type="title"/>
          </p:nvPr>
        </p:nvSpPr>
        <p:spPr/>
        <p:txBody>
          <a:bodyPr/>
          <a:lstStyle/>
          <a:p>
            <a:r>
              <a:rPr lang="en-AU" sz="2800" dirty="0" smtClean="0"/>
              <a:t>Code of conduct</a:t>
            </a:r>
            <a:endParaRPr lang="en-AU" sz="2800" dirty="0"/>
          </a:p>
        </p:txBody>
      </p:sp>
      <p:graphicFrame>
        <p:nvGraphicFramePr>
          <p:cNvPr id="6" name="Diagram 5"/>
          <p:cNvGraphicFramePr/>
          <p:nvPr>
            <p:extLst>
              <p:ext uri="{D42A27DB-BD31-4B8C-83A1-F6EECF244321}">
                <p14:modId xmlns:p14="http://schemas.microsoft.com/office/powerpoint/2010/main" val="2496521137"/>
              </p:ext>
            </p:extLst>
          </p:nvPr>
        </p:nvGraphicFramePr>
        <p:xfrm>
          <a:off x="-663526" y="0"/>
          <a:ext cx="9990406" cy="6727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1146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Ed Women's health conference - chaperones and cultural sensitivities Feb 2015 - graphics">
  <a:themeElements>
    <a:clrScheme name="Avant">
      <a:dk1>
        <a:sysClr val="windowText" lastClr="000000"/>
      </a:dk1>
      <a:lt1>
        <a:sysClr val="window" lastClr="FFFFFF"/>
      </a:lt1>
      <a:dk2>
        <a:srgbClr val="D4D8D9"/>
      </a:dk2>
      <a:lt2>
        <a:srgbClr val="CA5249"/>
      </a:lt2>
      <a:accent1>
        <a:srgbClr val="0B478D"/>
      </a:accent1>
      <a:accent2>
        <a:srgbClr val="F1C63D"/>
      </a:accent2>
      <a:accent3>
        <a:srgbClr val="B97D36"/>
      </a:accent3>
      <a:accent4>
        <a:srgbClr val="FAA61A"/>
      </a:accent4>
      <a:accent5>
        <a:srgbClr val="C8C87E"/>
      </a:accent5>
      <a:accent6>
        <a:srgbClr val="82B5E4"/>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owerPoint" ma:contentTypeID="0x01010075C67E0DB5F04F4AA3F5A7DDD24A222F0200A1495C5361DA7543B6D53EFB0915596A" ma:contentTypeVersion="8" ma:contentTypeDescription="Create a new PowerPoint document." ma:contentTypeScope="" ma:versionID="132aceb8b1cfb1450b9c5cf4f4ec6b9e">
  <xsd:schema xmlns:xsd="http://www.w3.org/2001/XMLSchema" xmlns:xs="http://www.w3.org/2001/XMLSchema" xmlns:p="http://schemas.microsoft.com/office/2006/metadata/properties" xmlns:ns2="d7f38036-301a-49f2-b866-88f80cc56147" targetNamespace="http://schemas.microsoft.com/office/2006/metadata/properties" ma:root="true" ma:fieldsID="b4c632dffa16c37a80620ddc44d133ed" ns2:_="">
    <xsd:import namespace="d7f38036-301a-49f2-b866-88f80cc56147"/>
    <xsd:element name="properties">
      <xsd:complexType>
        <xsd:sequence>
          <xsd:element name="documentManagement">
            <xsd:complexType>
              <xsd:all>
                <xsd:element ref="ns2:S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38036-301a-49f2-b866-88f80cc56147" elementFormDefault="qualified">
    <xsd:import namespace="http://schemas.microsoft.com/office/2006/documentManagement/types"/>
    <xsd:import namespace="http://schemas.microsoft.com/office/infopath/2007/PartnerControls"/>
    <xsd:element name="SNo" ma:index="8" nillable="true" ma:displayName="SNo" ma:decimals="0" ma:description="Serial number, used for sorting" ma:internalName="SNo">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fa47504-2352-4c22-b8da-b009eeb17592" ContentTypeId="0x01010075C67E0DB5F04F4AA3F5A7DDD24A222F02" PreviousValue="false"/>
</file>

<file path=customXml/item4.xml><?xml version="1.0" encoding="utf-8"?>
<p:properties xmlns:p="http://schemas.microsoft.com/office/2006/metadata/properties" xmlns:xsi="http://www.w3.org/2001/XMLSchema-instance" xmlns:pc="http://schemas.microsoft.com/office/infopath/2007/PartnerControls">
  <documentManagement>
    <SNo xmlns="d7f38036-301a-49f2-b866-88f80cc56147" xsi:nil="true"/>
  </documentManagement>
</p:properties>
</file>

<file path=customXml/itemProps1.xml><?xml version="1.0" encoding="utf-8"?>
<ds:datastoreItem xmlns:ds="http://schemas.openxmlformats.org/officeDocument/2006/customXml" ds:itemID="{C48FFD84-851A-4768-88D2-23AB097814C5}">
  <ds:schemaRefs>
    <ds:schemaRef ds:uri="http://schemas.microsoft.com/sharepoint/v3/contenttype/forms"/>
  </ds:schemaRefs>
</ds:datastoreItem>
</file>

<file path=customXml/itemProps2.xml><?xml version="1.0" encoding="utf-8"?>
<ds:datastoreItem xmlns:ds="http://schemas.openxmlformats.org/officeDocument/2006/customXml" ds:itemID="{5EE5B3E6-1C0D-4BAC-B802-2FB6B4868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38036-301a-49f2-b866-88f80cc561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8A08FA-51EB-4135-BB41-A7E8846617BA}">
  <ds:schemaRefs>
    <ds:schemaRef ds:uri="Microsoft.SharePoint.Taxonomy.ContentTypeSync"/>
  </ds:schemaRefs>
</ds:datastoreItem>
</file>

<file path=customXml/itemProps4.xml><?xml version="1.0" encoding="utf-8"?>
<ds:datastoreItem xmlns:ds="http://schemas.openxmlformats.org/officeDocument/2006/customXml" ds:itemID="{84ADEA19-DFC6-4564-ACF3-C9636D508854}">
  <ds:schemaRefs>
    <ds:schemaRef ds:uri="http://schemas.microsoft.com/office/2006/metadata/properties"/>
    <ds:schemaRef ds:uri="http://purl.org/dc/dcmitype/"/>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d7f38036-301a-49f2-b866-88f80cc56147"/>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HealthEd Women's health conference - chaperones and cultural sensitivities Feb 2015 - graphics.potx</Template>
  <TotalTime>884</TotalTime>
  <Words>3004</Words>
  <Application>Microsoft Office PowerPoint</Application>
  <PresentationFormat>On-screen Show (4:3)</PresentationFormat>
  <Paragraphs>387</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Constantia</vt:lpstr>
      <vt:lpstr>inherit</vt:lpstr>
      <vt:lpstr>HealthEd Women's health conference - chaperones and cultural sensitivities Feb 2015 - graphics</vt:lpstr>
      <vt:lpstr>PowerPoint Presentation</vt:lpstr>
      <vt:lpstr>Conflict of interest statement</vt:lpstr>
      <vt:lpstr>Let us start with a story…..  “it was just a misunderstanding”</vt:lpstr>
      <vt:lpstr>The role of statutory authorities (in QLD)</vt:lpstr>
      <vt:lpstr>    The role of statutory authorities</vt:lpstr>
      <vt:lpstr> Unsatisfactory professional performance   </vt:lpstr>
      <vt:lpstr> Unprofessional conduct  </vt:lpstr>
      <vt:lpstr> Professional misconduct </vt:lpstr>
      <vt:lpstr>Code of conduct</vt:lpstr>
      <vt:lpstr>Medical Board of Australia</vt:lpstr>
      <vt:lpstr>Medical Board of Australia</vt:lpstr>
      <vt:lpstr>What is the issue here?</vt:lpstr>
      <vt:lpstr>What is the issue here?</vt:lpstr>
      <vt:lpstr>Implied consent is NOT expressed consent</vt:lpstr>
      <vt:lpstr>Implied consent is NOT expressed consent</vt:lpstr>
      <vt:lpstr>Types of chaperone</vt:lpstr>
      <vt:lpstr>Role of the chaperone</vt:lpstr>
      <vt:lpstr>Who should be a chaperone</vt:lpstr>
      <vt:lpstr>Risk management tips</vt:lpstr>
      <vt:lpstr>When to use a chaperone</vt:lpstr>
      <vt:lpstr>When to use a chaperone</vt:lpstr>
      <vt:lpstr>When to use a chaperone</vt:lpstr>
      <vt:lpstr>Cultural Sensitivity in Medicine</vt:lpstr>
      <vt:lpstr>Strategies for Cultural Sensitivity </vt:lpstr>
      <vt:lpstr>Cultural sensitivity and awareness checklist</vt:lpstr>
      <vt:lpstr>Cultural sensitivities</vt:lpstr>
      <vt:lpstr>Your records …</vt:lpstr>
      <vt:lpstr>Case examples</vt:lpstr>
      <vt:lpstr>Take home messages</vt:lpstr>
      <vt:lpstr>Important notices</vt:lpstr>
    </vt:vector>
  </TitlesOfParts>
  <Company>Avant Insurance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Zarigian</dc:creator>
  <cp:lastModifiedBy>Microhire</cp:lastModifiedBy>
  <cp:revision>90</cp:revision>
  <cp:lastPrinted>2013-02-19T03:03:29Z</cp:lastPrinted>
  <dcterms:created xsi:type="dcterms:W3CDTF">2014-07-25T08:11:33Z</dcterms:created>
  <dcterms:modified xsi:type="dcterms:W3CDTF">2015-06-20T05:34:41Z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0x01010075C67E0DB5F04F4AA3F5A7DDD24A222F0200A1495C5361DA7543B6D53EFB0915596A</vt:lpwstr>
  </property>
</Properties>
</file>